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trictFirstAndLastChars="0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Roboto" panose="02000000000000000000" pitchFamily="2" charset="0"/>
      <p:regular r:id="rId16"/>
      <p:bold r:id="rId17"/>
      <p:italic r:id="rId18"/>
      <p:boldItalic r:id="rId19"/>
    </p:embeddedFont>
    <p:embeddedFont>
      <p:font typeface="Rubik" pitchFamily="2" charset="-79"/>
      <p:regular r:id="rId20"/>
      <p:bold r:id="rId21"/>
      <p:italic r:id="rId22"/>
      <p:boldItalic r:id="rId23"/>
    </p:embeddedFont>
  </p:embeddedFontLst>
  <p:defaultTextStyle>
    <a:defPPr>
      <a:defRPr lang="pl-PL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n="80" d="100"/>
          <a:sy n="80" d="100"/>
        </p:scale>
        <p:origin x="824" y="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Google Shape;3;n">
            <a:extLst>
              <a:ext uri="{FF2B5EF4-FFF2-40B4-BE49-F238E27FC236}">
                <a16:creationId xmlns:a16="http://schemas.microsoft.com/office/drawing/2014/main" id="{D5D87284-C4D8-5C71-EB00-6F95E7E0FDAB}"/>
              </a:ext>
            </a:extLst>
          </p:cNvPr>
          <p:cNvSpPr>
            <a:spLocks noGrp="1" noRo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Google Shape;4;n">
            <a:extLst>
              <a:ext uri="{FF2B5EF4-FFF2-40B4-BE49-F238E27FC236}">
                <a16:creationId xmlns:a16="http://schemas.microsoft.com/office/drawing/2014/main" id="{2EBF9948-1CFC-DE1A-1FC2-CC132E3BEE5D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pl-PL" altLang="pl-PL">
              <a:sym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1pPr>
    <a:lvl2pPr marL="742950" lvl="1" indent="-2857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2pPr>
    <a:lvl3pPr marL="1143000" lvl="2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3pPr>
    <a:lvl4pPr marL="1600200" lvl="3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4pPr>
    <a:lvl5pPr marL="2057400" lvl="4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Google Shape;81;p1:notes">
            <a:extLst>
              <a:ext uri="{FF2B5EF4-FFF2-40B4-BE49-F238E27FC236}">
                <a16:creationId xmlns:a16="http://schemas.microsoft.com/office/drawing/2014/main" id="{0A42D19A-960F-0343-359E-505378017AA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pl-PL" altLang="pl-PL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2" name="Google Shape;82;p1:notes">
            <a:extLst>
              <a:ext uri="{FF2B5EF4-FFF2-40B4-BE49-F238E27FC236}">
                <a16:creationId xmlns:a16="http://schemas.microsoft.com/office/drawing/2014/main" id="{B9D3EEB0-A75D-9F62-EE1A-A4E223E9097B}"/>
              </a:ext>
            </a:extLst>
          </p:cNvPr>
          <p:cNvSpPr>
            <a:spLocks noGrp="1" noRo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Google Shape;223;p10:notes">
            <a:extLst>
              <a:ext uri="{FF2B5EF4-FFF2-40B4-BE49-F238E27FC236}">
                <a16:creationId xmlns:a16="http://schemas.microsoft.com/office/drawing/2014/main" id="{6FB315A0-34B7-2C07-4F37-749B7B294E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pl-PL" altLang="pl-PL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94" name="Google Shape;224;p10:notes">
            <a:extLst>
              <a:ext uri="{FF2B5EF4-FFF2-40B4-BE49-F238E27FC236}">
                <a16:creationId xmlns:a16="http://schemas.microsoft.com/office/drawing/2014/main" id="{42D1A383-0277-89AC-F505-370D2453095B}"/>
              </a:ext>
            </a:extLst>
          </p:cNvPr>
          <p:cNvSpPr>
            <a:spLocks noGrp="1" noRo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Google Shape;240;p11:notes">
            <a:extLst>
              <a:ext uri="{FF2B5EF4-FFF2-40B4-BE49-F238E27FC236}">
                <a16:creationId xmlns:a16="http://schemas.microsoft.com/office/drawing/2014/main" id="{E4A21AA3-8A61-5BA7-4D5A-B87DEFBA3A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pl-PL" altLang="pl-PL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42" name="Google Shape;241;p11:notes">
            <a:extLst>
              <a:ext uri="{FF2B5EF4-FFF2-40B4-BE49-F238E27FC236}">
                <a16:creationId xmlns:a16="http://schemas.microsoft.com/office/drawing/2014/main" id="{F5EC9780-098A-5FE9-216F-8BE71D35A258}"/>
              </a:ext>
            </a:extLst>
          </p:cNvPr>
          <p:cNvSpPr>
            <a:spLocks noGrp="1" noRo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Google Shape;269;p12:notes">
            <a:extLst>
              <a:ext uri="{FF2B5EF4-FFF2-40B4-BE49-F238E27FC236}">
                <a16:creationId xmlns:a16="http://schemas.microsoft.com/office/drawing/2014/main" id="{CA5FFE08-5AC4-7CE0-F3B3-DD94C0D511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pl-PL" altLang="pl-PL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0" name="Google Shape;270;p12:notes">
            <a:extLst>
              <a:ext uri="{FF2B5EF4-FFF2-40B4-BE49-F238E27FC236}">
                <a16:creationId xmlns:a16="http://schemas.microsoft.com/office/drawing/2014/main" id="{CD10ADBA-0942-85FA-6C55-EE38E9F444A7}"/>
              </a:ext>
            </a:extLst>
          </p:cNvPr>
          <p:cNvSpPr>
            <a:spLocks noGrp="1" noRo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Google Shape;278;p13:notes">
            <a:extLst>
              <a:ext uri="{FF2B5EF4-FFF2-40B4-BE49-F238E27FC236}">
                <a16:creationId xmlns:a16="http://schemas.microsoft.com/office/drawing/2014/main" id="{1BFA385D-FEB4-B97C-1643-A7A6AB9E4E7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pl-PL" altLang="pl-PL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938" name="Google Shape;279;p13:notes">
            <a:extLst>
              <a:ext uri="{FF2B5EF4-FFF2-40B4-BE49-F238E27FC236}">
                <a16:creationId xmlns:a16="http://schemas.microsoft.com/office/drawing/2014/main" id="{3549B989-6CA7-DB6C-E740-17878761983B}"/>
              </a:ext>
            </a:extLst>
          </p:cNvPr>
          <p:cNvSpPr>
            <a:spLocks noGrp="1" noRo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Google Shape;99;p2:notes">
            <a:extLst>
              <a:ext uri="{FF2B5EF4-FFF2-40B4-BE49-F238E27FC236}">
                <a16:creationId xmlns:a16="http://schemas.microsoft.com/office/drawing/2014/main" id="{CC308F38-198E-04D2-7DEF-E75C913BED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pl-PL" altLang="pl-PL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0" name="Google Shape;100;p2:notes">
            <a:extLst>
              <a:ext uri="{FF2B5EF4-FFF2-40B4-BE49-F238E27FC236}">
                <a16:creationId xmlns:a16="http://schemas.microsoft.com/office/drawing/2014/main" id="{6C8F7C53-2E2A-65C1-8C75-48FE7E619161}"/>
              </a:ext>
            </a:extLst>
          </p:cNvPr>
          <p:cNvSpPr>
            <a:spLocks noGrp="1" noRo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Google Shape;112;p3:notes">
            <a:extLst>
              <a:ext uri="{FF2B5EF4-FFF2-40B4-BE49-F238E27FC236}">
                <a16:creationId xmlns:a16="http://schemas.microsoft.com/office/drawing/2014/main" id="{F3BEA205-6A69-6F36-FD6C-491044C23BE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pl-PL" altLang="pl-PL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58" name="Google Shape;113;p3:notes">
            <a:extLst>
              <a:ext uri="{FF2B5EF4-FFF2-40B4-BE49-F238E27FC236}">
                <a16:creationId xmlns:a16="http://schemas.microsoft.com/office/drawing/2014/main" id="{C19034F0-7484-F6E4-FF94-5BC6F0A9DB67}"/>
              </a:ext>
            </a:extLst>
          </p:cNvPr>
          <p:cNvSpPr>
            <a:spLocks noGrp="1" noRo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Google Shape;141;p4:notes">
            <a:extLst>
              <a:ext uri="{FF2B5EF4-FFF2-40B4-BE49-F238E27FC236}">
                <a16:creationId xmlns:a16="http://schemas.microsoft.com/office/drawing/2014/main" id="{8C70761A-8679-1B50-A762-321237A8DA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pl-PL" altLang="pl-PL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06" name="Google Shape;142;p4:notes">
            <a:extLst>
              <a:ext uri="{FF2B5EF4-FFF2-40B4-BE49-F238E27FC236}">
                <a16:creationId xmlns:a16="http://schemas.microsoft.com/office/drawing/2014/main" id="{73DA31AA-9DED-796D-9627-1A8A3D04CE8E}"/>
              </a:ext>
            </a:extLst>
          </p:cNvPr>
          <p:cNvSpPr>
            <a:spLocks noGrp="1" noRo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Google Shape;150;p5:notes">
            <a:extLst>
              <a:ext uri="{FF2B5EF4-FFF2-40B4-BE49-F238E27FC236}">
                <a16:creationId xmlns:a16="http://schemas.microsoft.com/office/drawing/2014/main" id="{037C60E2-D56F-41ED-6778-242BCC5D1DA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pl-PL" altLang="pl-PL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54" name="Google Shape;151;p5:notes">
            <a:extLst>
              <a:ext uri="{FF2B5EF4-FFF2-40B4-BE49-F238E27FC236}">
                <a16:creationId xmlns:a16="http://schemas.microsoft.com/office/drawing/2014/main" id="{254EDD87-16F8-8C7F-1BD6-6F46552861D0}"/>
              </a:ext>
            </a:extLst>
          </p:cNvPr>
          <p:cNvSpPr>
            <a:spLocks noGrp="1" noRo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Google Shape;158;p6:notes">
            <a:extLst>
              <a:ext uri="{FF2B5EF4-FFF2-40B4-BE49-F238E27FC236}">
                <a16:creationId xmlns:a16="http://schemas.microsoft.com/office/drawing/2014/main" id="{A1662E0E-BBB4-A442-25CC-7CA96BD123C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pl-PL" altLang="pl-PL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02" name="Google Shape;159;p6:notes">
            <a:extLst>
              <a:ext uri="{FF2B5EF4-FFF2-40B4-BE49-F238E27FC236}">
                <a16:creationId xmlns:a16="http://schemas.microsoft.com/office/drawing/2014/main" id="{0940CBCA-CB43-1716-D2DC-11CC14041A46}"/>
              </a:ext>
            </a:extLst>
          </p:cNvPr>
          <p:cNvSpPr>
            <a:spLocks noGrp="1" noRo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Google Shape;167;p7:notes">
            <a:extLst>
              <a:ext uri="{FF2B5EF4-FFF2-40B4-BE49-F238E27FC236}">
                <a16:creationId xmlns:a16="http://schemas.microsoft.com/office/drawing/2014/main" id="{48656AF3-57CB-FB2C-3746-859571952DE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pl-PL" altLang="pl-PL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50" name="Google Shape;168;p7:notes">
            <a:extLst>
              <a:ext uri="{FF2B5EF4-FFF2-40B4-BE49-F238E27FC236}">
                <a16:creationId xmlns:a16="http://schemas.microsoft.com/office/drawing/2014/main" id="{A5B38C13-3876-3DD0-233F-73D9341E49B7}"/>
              </a:ext>
            </a:extLst>
          </p:cNvPr>
          <p:cNvSpPr>
            <a:spLocks noGrp="1" noRo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Google Shape;181;p8:notes">
            <a:extLst>
              <a:ext uri="{FF2B5EF4-FFF2-40B4-BE49-F238E27FC236}">
                <a16:creationId xmlns:a16="http://schemas.microsoft.com/office/drawing/2014/main" id="{45EE37D9-1121-5E5E-5D46-582C11F351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pl-PL" altLang="pl-PL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698" name="Google Shape;182;p8:notes">
            <a:extLst>
              <a:ext uri="{FF2B5EF4-FFF2-40B4-BE49-F238E27FC236}">
                <a16:creationId xmlns:a16="http://schemas.microsoft.com/office/drawing/2014/main" id="{DC4D9AAB-6FDF-D5D3-5802-E73511A92171}"/>
              </a:ext>
            </a:extLst>
          </p:cNvPr>
          <p:cNvSpPr>
            <a:spLocks noGrp="1" noRo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Google Shape;206;p9:notes">
            <a:extLst>
              <a:ext uri="{FF2B5EF4-FFF2-40B4-BE49-F238E27FC236}">
                <a16:creationId xmlns:a16="http://schemas.microsoft.com/office/drawing/2014/main" id="{C431F8B2-34CC-6791-F6A8-80E38E68826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pl-PL" altLang="pl-PL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46" name="Google Shape;207;p9:notes">
            <a:extLst>
              <a:ext uri="{FF2B5EF4-FFF2-40B4-BE49-F238E27FC236}">
                <a16:creationId xmlns:a16="http://schemas.microsoft.com/office/drawing/2014/main" id="{268EE31A-54AC-09E5-10CB-6A29CC69BBA2}"/>
              </a:ext>
            </a:extLst>
          </p:cNvPr>
          <p:cNvSpPr>
            <a:spLocks noGrp="1" noRo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;p14">
            <a:extLst>
              <a:ext uri="{FF2B5EF4-FFF2-40B4-BE49-F238E27FC236}">
                <a16:creationId xmlns:a16="http://schemas.microsoft.com/office/drawing/2014/main" id="{E6466D2D-CD0A-6498-EA8F-24E44C1F1460}"/>
              </a:ext>
            </a:extLst>
          </p:cNvPr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3" name="Google Shape;9;p14">
            <a:extLst>
              <a:ext uri="{FF2B5EF4-FFF2-40B4-BE49-F238E27FC236}">
                <a16:creationId xmlns:a16="http://schemas.microsoft.com/office/drawing/2014/main" id="{311ECCEE-51CB-9A66-0C9A-2F6EA04BEDCC}"/>
              </a:ext>
            </a:extLst>
          </p:cNvPr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4" name="Google Shape;10;p14">
            <a:extLst>
              <a:ext uri="{FF2B5EF4-FFF2-40B4-BE49-F238E27FC236}">
                <a16:creationId xmlns:a16="http://schemas.microsoft.com/office/drawing/2014/main" id="{2DDA430D-F9DC-AD3B-CFC8-6DDC0B59A56D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8308FA-ABD1-2845-8278-9DD0C4672D6A}" type="slidenum">
              <a:rPr lang="en-US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262799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" name="Google Shape;8;p14">
            <a:extLst>
              <a:ext uri="{FF2B5EF4-FFF2-40B4-BE49-F238E27FC236}">
                <a16:creationId xmlns:a16="http://schemas.microsoft.com/office/drawing/2014/main" id="{231CCBAC-E214-4BDE-4774-0DEF62864D49}"/>
              </a:ext>
            </a:extLst>
          </p:cNvPr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3" name="Google Shape;9;p14">
            <a:extLst>
              <a:ext uri="{FF2B5EF4-FFF2-40B4-BE49-F238E27FC236}">
                <a16:creationId xmlns:a16="http://schemas.microsoft.com/office/drawing/2014/main" id="{C06093B8-0804-FEE4-4911-546432EEE1FA}"/>
              </a:ext>
            </a:extLst>
          </p:cNvPr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4" name="Google Shape;10;p14">
            <a:extLst>
              <a:ext uri="{FF2B5EF4-FFF2-40B4-BE49-F238E27FC236}">
                <a16:creationId xmlns:a16="http://schemas.microsoft.com/office/drawing/2014/main" id="{8D1259E3-19F5-EAB4-1DD6-49CFD96B0B8E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FBB727-C813-D648-8A5E-EC09F583FE6E}" type="slidenum">
              <a:rPr lang="en-US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98593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5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" name="Google Shape;8;p14">
            <a:extLst>
              <a:ext uri="{FF2B5EF4-FFF2-40B4-BE49-F238E27FC236}">
                <a16:creationId xmlns:a16="http://schemas.microsoft.com/office/drawing/2014/main" id="{70C5C3F8-9FDE-0B60-3F62-D01B996BF390}"/>
              </a:ext>
            </a:extLst>
          </p:cNvPr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3" name="Google Shape;9;p14">
            <a:extLst>
              <a:ext uri="{FF2B5EF4-FFF2-40B4-BE49-F238E27FC236}">
                <a16:creationId xmlns:a16="http://schemas.microsoft.com/office/drawing/2014/main" id="{61E9B28D-1348-8667-E444-E0AD1328B00E}"/>
              </a:ext>
            </a:extLst>
          </p:cNvPr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4" name="Google Shape;10;p14">
            <a:extLst>
              <a:ext uri="{FF2B5EF4-FFF2-40B4-BE49-F238E27FC236}">
                <a16:creationId xmlns:a16="http://schemas.microsoft.com/office/drawing/2014/main" id="{E07A0488-9591-F449-05D1-406C091C8A90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07E6BB-800E-EA49-A2E5-9B3D9A3A162F}" type="slidenum">
              <a:rPr lang="en-US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694363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" name="Google Shape;8;p14">
            <a:extLst>
              <a:ext uri="{FF2B5EF4-FFF2-40B4-BE49-F238E27FC236}">
                <a16:creationId xmlns:a16="http://schemas.microsoft.com/office/drawing/2014/main" id="{7AC44CD2-95D3-3EC8-3DDF-861636DEFCCE}"/>
              </a:ext>
            </a:extLst>
          </p:cNvPr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3" name="Google Shape;9;p14">
            <a:extLst>
              <a:ext uri="{FF2B5EF4-FFF2-40B4-BE49-F238E27FC236}">
                <a16:creationId xmlns:a16="http://schemas.microsoft.com/office/drawing/2014/main" id="{9217DFD4-02CB-E204-7A84-60D91441550D}"/>
              </a:ext>
            </a:extLst>
          </p:cNvPr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4" name="Google Shape;10;p14">
            <a:extLst>
              <a:ext uri="{FF2B5EF4-FFF2-40B4-BE49-F238E27FC236}">
                <a16:creationId xmlns:a16="http://schemas.microsoft.com/office/drawing/2014/main" id="{A976D952-FBF7-AE77-2C2A-053C17D10B69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FEB8C5-1730-484F-BFBC-04B3606F0EC4}" type="slidenum">
              <a:rPr lang="en-US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039569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" name="Google Shape;8;p14">
            <a:extLst>
              <a:ext uri="{FF2B5EF4-FFF2-40B4-BE49-F238E27FC236}">
                <a16:creationId xmlns:a16="http://schemas.microsoft.com/office/drawing/2014/main" id="{415A2A06-3C5C-C4D5-6753-4067B4628207}"/>
              </a:ext>
            </a:extLst>
          </p:cNvPr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3" name="Google Shape;9;p14">
            <a:extLst>
              <a:ext uri="{FF2B5EF4-FFF2-40B4-BE49-F238E27FC236}">
                <a16:creationId xmlns:a16="http://schemas.microsoft.com/office/drawing/2014/main" id="{84ACEB1D-87E0-51FC-6F31-10BF836BA48E}"/>
              </a:ext>
            </a:extLst>
          </p:cNvPr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4" name="Google Shape;10;p14">
            <a:extLst>
              <a:ext uri="{FF2B5EF4-FFF2-40B4-BE49-F238E27FC236}">
                <a16:creationId xmlns:a16="http://schemas.microsoft.com/office/drawing/2014/main" id="{265BA925-1504-E353-A005-9C91C8C145D2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3B6263-F389-0843-821D-986FB3AA119F}" type="slidenum">
              <a:rPr lang="en-US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005687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anchor="t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" name="Google Shape;8;p14">
            <a:extLst>
              <a:ext uri="{FF2B5EF4-FFF2-40B4-BE49-F238E27FC236}">
                <a16:creationId xmlns:a16="http://schemas.microsoft.com/office/drawing/2014/main" id="{613DA506-C0CF-23B5-8E98-0D7C6E6421BC}"/>
              </a:ext>
            </a:extLst>
          </p:cNvPr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3" name="Google Shape;9;p14">
            <a:extLst>
              <a:ext uri="{FF2B5EF4-FFF2-40B4-BE49-F238E27FC236}">
                <a16:creationId xmlns:a16="http://schemas.microsoft.com/office/drawing/2014/main" id="{19F3558E-4AB4-4430-8ACF-48ABB6E74B28}"/>
              </a:ext>
            </a:extLst>
          </p:cNvPr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4" name="Google Shape;10;p14">
            <a:extLst>
              <a:ext uri="{FF2B5EF4-FFF2-40B4-BE49-F238E27FC236}">
                <a16:creationId xmlns:a16="http://schemas.microsoft.com/office/drawing/2014/main" id="{035B6C35-A2D0-DADF-EDFC-37281A820F6D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7563AA-541D-514E-ADCB-151EBDED570D}" type="slidenum">
              <a:rPr lang="en-US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926087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1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" name="Google Shape;8;p14">
            <a:extLst>
              <a:ext uri="{FF2B5EF4-FFF2-40B4-BE49-F238E27FC236}">
                <a16:creationId xmlns:a16="http://schemas.microsoft.com/office/drawing/2014/main" id="{EFFDE3D0-F93C-1A7C-1E21-CEDAEB4651BE}"/>
              </a:ext>
            </a:extLst>
          </p:cNvPr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3" name="Google Shape;9;p14">
            <a:extLst>
              <a:ext uri="{FF2B5EF4-FFF2-40B4-BE49-F238E27FC236}">
                <a16:creationId xmlns:a16="http://schemas.microsoft.com/office/drawing/2014/main" id="{89A7996D-9651-8DEC-83C9-6B5D16B3D746}"/>
              </a:ext>
            </a:extLst>
          </p:cNvPr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4" name="Google Shape;10;p14">
            <a:extLst>
              <a:ext uri="{FF2B5EF4-FFF2-40B4-BE49-F238E27FC236}">
                <a16:creationId xmlns:a16="http://schemas.microsoft.com/office/drawing/2014/main" id="{ACB73B71-676D-F2BA-0CC2-4DCCB6877E75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AF53E2-4FDB-B34A-9EEC-7D8F0E53F0EA}" type="slidenum">
              <a:rPr lang="en-US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471798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2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" name="Google Shape;8;p14">
            <a:extLst>
              <a:ext uri="{FF2B5EF4-FFF2-40B4-BE49-F238E27FC236}">
                <a16:creationId xmlns:a16="http://schemas.microsoft.com/office/drawing/2014/main" id="{032EDCDC-EBEF-360D-78C3-8F565C444B64}"/>
              </a:ext>
            </a:extLst>
          </p:cNvPr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3" name="Google Shape;9;p14">
            <a:extLst>
              <a:ext uri="{FF2B5EF4-FFF2-40B4-BE49-F238E27FC236}">
                <a16:creationId xmlns:a16="http://schemas.microsoft.com/office/drawing/2014/main" id="{374E8413-2734-2F75-FF4B-077DBA9149FF}"/>
              </a:ext>
            </a:extLst>
          </p:cNvPr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4" name="Google Shape;10;p14">
            <a:extLst>
              <a:ext uri="{FF2B5EF4-FFF2-40B4-BE49-F238E27FC236}">
                <a16:creationId xmlns:a16="http://schemas.microsoft.com/office/drawing/2014/main" id="{8E688ED4-5F26-117A-86F1-07523F9225EA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D14BF6-D00D-CF4E-9977-6706385DA88E}" type="slidenum">
              <a:rPr lang="en-US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38075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Google Shape;8;p14">
            <a:extLst>
              <a:ext uri="{FF2B5EF4-FFF2-40B4-BE49-F238E27FC236}">
                <a16:creationId xmlns:a16="http://schemas.microsoft.com/office/drawing/2014/main" id="{96D21915-08FC-7586-D225-88AA01C8C2E2}"/>
              </a:ext>
            </a:extLst>
          </p:cNvPr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3" name="Google Shape;9;p14">
            <a:extLst>
              <a:ext uri="{FF2B5EF4-FFF2-40B4-BE49-F238E27FC236}">
                <a16:creationId xmlns:a16="http://schemas.microsoft.com/office/drawing/2014/main" id="{29B94219-15E3-09CE-D7A9-A79A8DBF8E10}"/>
              </a:ext>
            </a:extLst>
          </p:cNvPr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4" name="Google Shape;10;p14">
            <a:extLst>
              <a:ext uri="{FF2B5EF4-FFF2-40B4-BE49-F238E27FC236}">
                <a16:creationId xmlns:a16="http://schemas.microsoft.com/office/drawing/2014/main" id="{05EB4A13-4C27-92E2-4760-613A83E1D718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A72A93-8EA5-3B4A-B2AF-413602FB31B4}" type="slidenum">
              <a:rPr lang="en-US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429995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" name="Google Shape;8;p14">
            <a:extLst>
              <a:ext uri="{FF2B5EF4-FFF2-40B4-BE49-F238E27FC236}">
                <a16:creationId xmlns:a16="http://schemas.microsoft.com/office/drawing/2014/main" id="{BC208656-4F22-391C-BDD8-91E04486B650}"/>
              </a:ext>
            </a:extLst>
          </p:cNvPr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3" name="Google Shape;9;p14">
            <a:extLst>
              <a:ext uri="{FF2B5EF4-FFF2-40B4-BE49-F238E27FC236}">
                <a16:creationId xmlns:a16="http://schemas.microsoft.com/office/drawing/2014/main" id="{B080A84D-8EEF-5A14-E4B6-1E1827B5C01E}"/>
              </a:ext>
            </a:extLst>
          </p:cNvPr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4" name="Google Shape;10;p14">
            <a:extLst>
              <a:ext uri="{FF2B5EF4-FFF2-40B4-BE49-F238E27FC236}">
                <a16:creationId xmlns:a16="http://schemas.microsoft.com/office/drawing/2014/main" id="{D1A40586-0792-7365-8F81-DE15C64E59BB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E13436-FFED-4E4B-A90E-4526BCFFDF94}" type="slidenum">
              <a:rPr lang="en-US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389645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" name="Google Shape;8;p14">
            <a:extLst>
              <a:ext uri="{FF2B5EF4-FFF2-40B4-BE49-F238E27FC236}">
                <a16:creationId xmlns:a16="http://schemas.microsoft.com/office/drawing/2014/main" id="{553435C4-2D56-1A7F-4996-52B72B175FD5}"/>
              </a:ext>
            </a:extLst>
          </p:cNvPr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3" name="Google Shape;9;p14">
            <a:extLst>
              <a:ext uri="{FF2B5EF4-FFF2-40B4-BE49-F238E27FC236}">
                <a16:creationId xmlns:a16="http://schemas.microsoft.com/office/drawing/2014/main" id="{F9F1B0DE-869E-B791-EE6F-93F9288496BB}"/>
              </a:ext>
            </a:extLst>
          </p:cNvPr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4" name="Google Shape;10;p14">
            <a:extLst>
              <a:ext uri="{FF2B5EF4-FFF2-40B4-BE49-F238E27FC236}">
                <a16:creationId xmlns:a16="http://schemas.microsoft.com/office/drawing/2014/main" id="{AE6A45B6-9B10-35B9-6869-7428CAE0A6C6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FF9371-26AE-0840-8D5E-01E7D29D165C}" type="slidenum">
              <a:rPr lang="en-US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705834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6;p14">
            <a:extLst>
              <a:ext uri="{FF2B5EF4-FFF2-40B4-BE49-F238E27FC236}">
                <a16:creationId xmlns:a16="http://schemas.microsoft.com/office/drawing/2014/main" id="{9AC0ADD8-545B-66E0-67A1-E743803F08D7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pl-PL" altLang="pl-PL">
              <a:sym typeface="Arial" panose="020B0604020202020204" pitchFamily="34" charset="0"/>
            </a:endParaRPr>
          </a:p>
        </p:txBody>
      </p:sp>
      <p:sp>
        <p:nvSpPr>
          <p:cNvPr id="1027" name="Google Shape;7;p14">
            <a:extLst>
              <a:ext uri="{FF2B5EF4-FFF2-40B4-BE49-F238E27FC236}">
                <a16:creationId xmlns:a16="http://schemas.microsoft.com/office/drawing/2014/main" id="{4F4BC12F-8372-CC4F-30C4-5E4F1EBFEECC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lvl="0"/>
            <a:endParaRPr lang="pl-PL" altLang="pl-PL">
              <a:sym typeface="Arial" panose="020B0604020202020204" pitchFamily="34" charset="0"/>
            </a:endParaRPr>
          </a:p>
        </p:txBody>
      </p:sp>
      <p:sp>
        <p:nvSpPr>
          <p:cNvPr id="1028" name="Google Shape;8;p14">
            <a:extLst>
              <a:ext uri="{FF2B5EF4-FFF2-40B4-BE49-F238E27FC236}">
                <a16:creationId xmlns:a16="http://schemas.microsoft.com/office/drawing/2014/main" id="{1F0ED37B-CEBB-325F-F771-7108AE3994F5}"/>
              </a:ext>
            </a:extLst>
          </p:cNvPr>
          <p:cNvSpPr txBox="1">
            <a:spLocks noGrp="1"/>
          </p:cNvSpPr>
          <p:nvPr>
            <p:ph type="dt" idx="10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200"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endParaRPr lang="pl-PL" altLang="pl-PL"/>
          </a:p>
        </p:txBody>
      </p:sp>
      <p:sp>
        <p:nvSpPr>
          <p:cNvPr id="1029" name="Google Shape;9;p14">
            <a:extLst>
              <a:ext uri="{FF2B5EF4-FFF2-40B4-BE49-F238E27FC236}">
                <a16:creationId xmlns:a16="http://schemas.microsoft.com/office/drawing/2014/main" id="{88505A9A-F1AB-5E4F-7EB3-D9AEBACE43D2}"/>
              </a:ext>
            </a:extLst>
          </p:cNvPr>
          <p:cNvSpPr txBox="1">
            <a:spLocks noGrp="1"/>
          </p:cNvSpPr>
          <p:nvPr>
            <p:ph type="ftr" idx="11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200"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endParaRPr lang="pl-PL" altLang="pl-PL"/>
          </a:p>
        </p:txBody>
      </p:sp>
      <p:sp>
        <p:nvSpPr>
          <p:cNvPr id="1030" name="Google Shape;10;p14">
            <a:extLst>
              <a:ext uri="{FF2B5EF4-FFF2-40B4-BE49-F238E27FC236}">
                <a16:creationId xmlns:a16="http://schemas.microsoft.com/office/drawing/2014/main" id="{ED9F2F28-34A9-A44F-DC45-DFE54D586C6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Font typeface="Arial" panose="020B0604020202020204" pitchFamily="34" charset="0"/>
              <a:buNone/>
              <a:defRPr sz="1200"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fld id="{F7416F99-67D6-0A42-88B6-963CE0E06187}" type="slidenum">
              <a:rPr lang="en-US" altLang="pl-PL"/>
              <a:pPr/>
              <a:t>‹#›</a:t>
            </a:fld>
            <a:endParaRPr lang="pl-PL" altLang="pl-PL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marL="742950" lvl="1" indent="-28575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marL="1143000" lvl="2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marL="1600200" lvl="3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marL="2057400" lvl="4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6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.pn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Google Shape;84;p1">
            <a:extLst>
              <a:ext uri="{FF2B5EF4-FFF2-40B4-BE49-F238E27FC236}">
                <a16:creationId xmlns:a16="http://schemas.microsoft.com/office/drawing/2014/main" id="{5DCD1521-3D60-26A6-1779-FAC61AB6B08F}"/>
              </a:ext>
            </a:extLst>
          </p:cNvPr>
          <p:cNvSpPr>
            <a:spLocks/>
          </p:cNvSpPr>
          <p:nvPr/>
        </p:nvSpPr>
        <p:spPr bwMode="auto">
          <a:xfrm>
            <a:off x="11120438" y="6240463"/>
            <a:ext cx="6138862" cy="3471862"/>
          </a:xfrm>
          <a:custGeom>
            <a:avLst/>
            <a:gdLst>
              <a:gd name="T0" fmla="*/ 0 w 6139390"/>
              <a:gd name="T1" fmla="*/ 0 h 3471546"/>
              <a:gd name="T2" fmla="*/ 6139390 w 6139390"/>
              <a:gd name="T3" fmla="*/ 0 h 3471546"/>
              <a:gd name="T4" fmla="*/ 6139390 w 6139390"/>
              <a:gd name="T5" fmla="*/ 3471546 h 3471546"/>
              <a:gd name="T6" fmla="*/ 0 w 6139390"/>
              <a:gd name="T7" fmla="*/ 3471546 h 3471546"/>
              <a:gd name="T8" fmla="*/ 0 w 6139390"/>
              <a:gd name="T9" fmla="*/ 0 h 3471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39390" h="3471546" extrusionOk="0">
                <a:moveTo>
                  <a:pt x="0" y="0"/>
                </a:moveTo>
                <a:lnTo>
                  <a:pt x="6139390" y="0"/>
                </a:lnTo>
                <a:lnTo>
                  <a:pt x="6139390" y="3471546"/>
                </a:lnTo>
                <a:lnTo>
                  <a:pt x="0" y="347154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4339" name="Google Shape;85;p1">
            <a:extLst>
              <a:ext uri="{FF2B5EF4-FFF2-40B4-BE49-F238E27FC236}">
                <a16:creationId xmlns:a16="http://schemas.microsoft.com/office/drawing/2014/main" id="{8468EB1E-F2EB-C1A5-47AD-F056934D15A5}"/>
              </a:ext>
            </a:extLst>
          </p:cNvPr>
          <p:cNvSpPr>
            <a:spLocks/>
          </p:cNvSpPr>
          <p:nvPr/>
        </p:nvSpPr>
        <p:spPr bwMode="auto">
          <a:xfrm>
            <a:off x="12658725" y="-265113"/>
            <a:ext cx="6308725" cy="3567113"/>
          </a:xfrm>
          <a:custGeom>
            <a:avLst/>
            <a:gdLst>
              <a:gd name="T0" fmla="*/ 0 w 6307870"/>
              <a:gd name="T1" fmla="*/ 0 h 3566814"/>
              <a:gd name="T2" fmla="*/ 6307870 w 6307870"/>
              <a:gd name="T3" fmla="*/ 0 h 3566814"/>
              <a:gd name="T4" fmla="*/ 6307870 w 6307870"/>
              <a:gd name="T5" fmla="*/ 3566814 h 3566814"/>
              <a:gd name="T6" fmla="*/ 0 w 6307870"/>
              <a:gd name="T7" fmla="*/ 3566814 h 3566814"/>
              <a:gd name="T8" fmla="*/ 0 w 6307870"/>
              <a:gd name="T9" fmla="*/ 0 h 35668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07870" h="3566814" extrusionOk="0">
                <a:moveTo>
                  <a:pt x="0" y="0"/>
                </a:moveTo>
                <a:lnTo>
                  <a:pt x="6307870" y="0"/>
                </a:lnTo>
                <a:lnTo>
                  <a:pt x="6307870" y="3566814"/>
                </a:lnTo>
                <a:lnTo>
                  <a:pt x="0" y="356681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4340" name="Google Shape;86;p1">
            <a:extLst>
              <a:ext uri="{FF2B5EF4-FFF2-40B4-BE49-F238E27FC236}">
                <a16:creationId xmlns:a16="http://schemas.microsoft.com/office/drawing/2014/main" id="{D09037BD-7EFE-1D76-8914-5123F8C20B3F}"/>
              </a:ext>
            </a:extLst>
          </p:cNvPr>
          <p:cNvSpPr>
            <a:spLocks/>
          </p:cNvSpPr>
          <p:nvPr/>
        </p:nvSpPr>
        <p:spPr bwMode="auto">
          <a:xfrm>
            <a:off x="15486063" y="-265113"/>
            <a:ext cx="4246562" cy="2587626"/>
          </a:xfrm>
          <a:custGeom>
            <a:avLst/>
            <a:gdLst>
              <a:gd name="T0" fmla="*/ 0 w 4246431"/>
              <a:gd name="T1" fmla="*/ 0 h 2586462"/>
              <a:gd name="T2" fmla="*/ 4246431 w 4246431"/>
              <a:gd name="T3" fmla="*/ 0 h 2586462"/>
              <a:gd name="T4" fmla="*/ 4246431 w 4246431"/>
              <a:gd name="T5" fmla="*/ 2586462 h 2586462"/>
              <a:gd name="T6" fmla="*/ 0 w 4246431"/>
              <a:gd name="T7" fmla="*/ 2586462 h 2586462"/>
              <a:gd name="T8" fmla="*/ 0 w 4246431"/>
              <a:gd name="T9" fmla="*/ 0 h 2586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46431" h="2586462" extrusionOk="0">
                <a:moveTo>
                  <a:pt x="0" y="0"/>
                </a:moveTo>
                <a:lnTo>
                  <a:pt x="4246431" y="0"/>
                </a:lnTo>
                <a:lnTo>
                  <a:pt x="4246431" y="2586462"/>
                </a:lnTo>
                <a:lnTo>
                  <a:pt x="0" y="258646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grpSp>
        <p:nvGrpSpPr>
          <p:cNvPr id="14341" name="Google Shape;87;p1">
            <a:extLst>
              <a:ext uri="{FF2B5EF4-FFF2-40B4-BE49-F238E27FC236}">
                <a16:creationId xmlns:a16="http://schemas.microsoft.com/office/drawing/2014/main" id="{A0C2EDFA-4C72-027D-6E7B-4B74AE69BA8D}"/>
              </a:ext>
            </a:extLst>
          </p:cNvPr>
          <p:cNvGrpSpPr>
            <a:grpSpLocks/>
          </p:cNvGrpSpPr>
          <p:nvPr/>
        </p:nvGrpSpPr>
        <p:grpSpPr bwMode="auto">
          <a:xfrm>
            <a:off x="1762125" y="574675"/>
            <a:ext cx="14763750" cy="9137650"/>
            <a:chOff x="0" y="0"/>
            <a:chExt cx="19687081" cy="12183161"/>
          </a:xfrm>
        </p:grpSpPr>
        <p:sp>
          <p:nvSpPr>
            <p:cNvPr id="88" name="Google Shape;88;p1">
              <a:extLst>
                <a:ext uri="{FF2B5EF4-FFF2-40B4-BE49-F238E27FC236}">
                  <a16:creationId xmlns:a16="http://schemas.microsoft.com/office/drawing/2014/main" id="{31E8E752-3723-771A-D5AC-BDBBD1B3F848}"/>
                </a:ext>
              </a:extLst>
            </p:cNvPr>
            <p:cNvSpPr/>
            <p:nvPr/>
          </p:nvSpPr>
          <p:spPr>
            <a:xfrm>
              <a:off x="0" y="0"/>
              <a:ext cx="19687081" cy="12183161"/>
            </a:xfrm>
            <a:custGeom>
              <a:avLst/>
              <a:gdLst/>
              <a:ahLst/>
              <a:cxnLst/>
              <a:rect l="l" t="t" r="r" b="b"/>
              <a:pathLst>
                <a:path w="19687081" h="12183161" extrusionOk="0">
                  <a:moveTo>
                    <a:pt x="0" y="0"/>
                  </a:moveTo>
                  <a:lnTo>
                    <a:pt x="19687081" y="0"/>
                  </a:lnTo>
                  <a:lnTo>
                    <a:pt x="19687081" y="12183161"/>
                  </a:lnTo>
                  <a:lnTo>
                    <a:pt x="0" y="1218316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l="-26635" b="-88629"/>
              </a:stretch>
            </a:blip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grpSp>
          <p:nvGrpSpPr>
            <p:cNvPr id="14351" name="Google Shape;89;p1">
              <a:extLst>
                <a:ext uri="{FF2B5EF4-FFF2-40B4-BE49-F238E27FC236}">
                  <a16:creationId xmlns:a16="http://schemas.microsoft.com/office/drawing/2014/main" id="{9C8C4334-6EA5-5152-E906-228BBA8E57E5}"/>
                </a:ext>
              </a:extLst>
            </p:cNvPr>
            <p:cNvGrpSpPr>
              <a:grpSpLocks/>
            </p:cNvGrpSpPr>
            <p:nvPr/>
          </p:nvGrpSpPr>
          <p:grpSpPr bwMode="auto">
            <a:xfrm rot="-847417">
              <a:off x="11554971" y="3226208"/>
              <a:ext cx="2305965" cy="5773990"/>
              <a:chOff x="0" y="-38100"/>
              <a:chExt cx="455499" cy="1140541"/>
            </a:xfrm>
          </p:grpSpPr>
          <p:sp>
            <p:nvSpPr>
              <p:cNvPr id="14352" name="Google Shape;90;p1">
                <a:extLst>
                  <a:ext uri="{FF2B5EF4-FFF2-40B4-BE49-F238E27FC236}">
                    <a16:creationId xmlns:a16="http://schemas.microsoft.com/office/drawing/2014/main" id="{FF8B55C1-191F-BD71-7AAB-6C4ED978A5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455499" cy="1102441"/>
              </a:xfrm>
              <a:custGeom>
                <a:avLst/>
                <a:gdLst>
                  <a:gd name="T0" fmla="*/ 0 w 455499"/>
                  <a:gd name="T1" fmla="*/ 0 h 1102441"/>
                  <a:gd name="T2" fmla="*/ 455499 w 455499"/>
                  <a:gd name="T3" fmla="*/ 0 h 1102441"/>
                  <a:gd name="T4" fmla="*/ 455499 w 455499"/>
                  <a:gd name="T5" fmla="*/ 1102441 h 1102441"/>
                  <a:gd name="T6" fmla="*/ 0 w 455499"/>
                  <a:gd name="T7" fmla="*/ 1102441 h 11024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5499" h="1102441" extrusionOk="0">
                    <a:moveTo>
                      <a:pt x="0" y="0"/>
                    </a:moveTo>
                    <a:lnTo>
                      <a:pt x="455499" y="0"/>
                    </a:lnTo>
                    <a:lnTo>
                      <a:pt x="455499" y="1102441"/>
                    </a:lnTo>
                    <a:lnTo>
                      <a:pt x="0" y="1102441"/>
                    </a:lnTo>
                    <a:close/>
                  </a:path>
                </a:pathLst>
              </a:custGeom>
              <a:solidFill>
                <a:srgbClr val="CAEE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4353" name="Google Shape;91;p1">
                <a:extLst>
                  <a:ext uri="{FF2B5EF4-FFF2-40B4-BE49-F238E27FC236}">
                    <a16:creationId xmlns:a16="http://schemas.microsoft.com/office/drawing/2014/main" id="{BF4508F5-8D51-FCF8-0360-DF1713B999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-38100"/>
                <a:ext cx="455499" cy="11405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marL="742950" indent="-285750"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marL="1143000" indent="-228600"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marL="1600200" indent="-228600"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marL="2057400" indent="-228600"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48000"/>
                  </a:lnSpc>
                </a:pPr>
                <a:endParaRPr lang="pl-PL" altLang="pl-PL" sz="1800"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</p:grpSp>
      </p:grpSp>
      <p:sp>
        <p:nvSpPr>
          <p:cNvPr id="14342" name="Google Shape;92;p1">
            <a:extLst>
              <a:ext uri="{FF2B5EF4-FFF2-40B4-BE49-F238E27FC236}">
                <a16:creationId xmlns:a16="http://schemas.microsoft.com/office/drawing/2014/main" id="{8C890114-70D8-B534-B890-D4265E65EEEB}"/>
              </a:ext>
            </a:extLst>
          </p:cNvPr>
          <p:cNvSpPr>
            <a:spLocks/>
          </p:cNvSpPr>
          <p:nvPr/>
        </p:nvSpPr>
        <p:spPr bwMode="auto">
          <a:xfrm>
            <a:off x="-892175" y="7285038"/>
            <a:ext cx="6980238" cy="3946525"/>
          </a:xfrm>
          <a:custGeom>
            <a:avLst/>
            <a:gdLst>
              <a:gd name="T0" fmla="*/ 0 w 6980795"/>
              <a:gd name="T1" fmla="*/ 0 h 3947323"/>
              <a:gd name="T2" fmla="*/ 6980795 w 6980795"/>
              <a:gd name="T3" fmla="*/ 0 h 3947323"/>
              <a:gd name="T4" fmla="*/ 6980795 w 6980795"/>
              <a:gd name="T5" fmla="*/ 3947322 h 3947323"/>
              <a:gd name="T6" fmla="*/ 0 w 6980795"/>
              <a:gd name="T7" fmla="*/ 3947322 h 3947323"/>
              <a:gd name="T8" fmla="*/ 0 w 6980795"/>
              <a:gd name="T9" fmla="*/ 0 h 3947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980795" h="3947323" extrusionOk="0">
                <a:moveTo>
                  <a:pt x="0" y="0"/>
                </a:moveTo>
                <a:lnTo>
                  <a:pt x="6980795" y="0"/>
                </a:lnTo>
                <a:lnTo>
                  <a:pt x="6980795" y="3947322"/>
                </a:lnTo>
                <a:lnTo>
                  <a:pt x="0" y="394732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4343" name="Google Shape;93;p1">
            <a:extLst>
              <a:ext uri="{FF2B5EF4-FFF2-40B4-BE49-F238E27FC236}">
                <a16:creationId xmlns:a16="http://schemas.microsoft.com/office/drawing/2014/main" id="{324826FD-E8C3-01EB-B3EF-D523B5554677}"/>
              </a:ext>
            </a:extLst>
          </p:cNvPr>
          <p:cNvSpPr>
            <a:spLocks/>
          </p:cNvSpPr>
          <p:nvPr/>
        </p:nvSpPr>
        <p:spPr bwMode="auto">
          <a:xfrm flipH="1">
            <a:off x="-1892300" y="-265113"/>
            <a:ext cx="8980488" cy="4491038"/>
          </a:xfrm>
          <a:custGeom>
            <a:avLst/>
            <a:gdLst>
              <a:gd name="T0" fmla="*/ 8981032 w 8981032"/>
              <a:gd name="T1" fmla="*/ 0 h 4490516"/>
              <a:gd name="T2" fmla="*/ 0 w 8981032"/>
              <a:gd name="T3" fmla="*/ 0 h 4490516"/>
              <a:gd name="T4" fmla="*/ 0 w 8981032"/>
              <a:gd name="T5" fmla="*/ 4490516 h 4490516"/>
              <a:gd name="T6" fmla="*/ 8981032 w 8981032"/>
              <a:gd name="T7" fmla="*/ 4490516 h 4490516"/>
              <a:gd name="T8" fmla="*/ 8981032 w 8981032"/>
              <a:gd name="T9" fmla="*/ 0 h 4490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981032" h="4490516" extrusionOk="0">
                <a:moveTo>
                  <a:pt x="8981032" y="0"/>
                </a:moveTo>
                <a:lnTo>
                  <a:pt x="0" y="0"/>
                </a:lnTo>
                <a:lnTo>
                  <a:pt x="0" y="4490516"/>
                </a:lnTo>
                <a:lnTo>
                  <a:pt x="8981032" y="4490516"/>
                </a:lnTo>
                <a:lnTo>
                  <a:pt x="8981032" y="0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4344" name="Google Shape;94;p1">
            <a:extLst>
              <a:ext uri="{FF2B5EF4-FFF2-40B4-BE49-F238E27FC236}">
                <a16:creationId xmlns:a16="http://schemas.microsoft.com/office/drawing/2014/main" id="{2F58DA8B-ABE6-ADBE-B7FE-24F0AF3E5034}"/>
              </a:ext>
            </a:extLst>
          </p:cNvPr>
          <p:cNvSpPr>
            <a:spLocks/>
          </p:cNvSpPr>
          <p:nvPr/>
        </p:nvSpPr>
        <p:spPr bwMode="auto">
          <a:xfrm>
            <a:off x="-207963" y="7759700"/>
            <a:ext cx="3205163" cy="1952625"/>
          </a:xfrm>
          <a:custGeom>
            <a:avLst/>
            <a:gdLst>
              <a:gd name="T0" fmla="*/ 0 w 3204399"/>
              <a:gd name="T1" fmla="*/ 0 h 1951770"/>
              <a:gd name="T2" fmla="*/ 3204399 w 3204399"/>
              <a:gd name="T3" fmla="*/ 0 h 1951770"/>
              <a:gd name="T4" fmla="*/ 3204399 w 3204399"/>
              <a:gd name="T5" fmla="*/ 1951770 h 1951770"/>
              <a:gd name="T6" fmla="*/ 0 w 3204399"/>
              <a:gd name="T7" fmla="*/ 1951770 h 1951770"/>
              <a:gd name="T8" fmla="*/ 0 w 3204399"/>
              <a:gd name="T9" fmla="*/ 0 h 19517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04399" h="1951770" extrusionOk="0">
                <a:moveTo>
                  <a:pt x="0" y="0"/>
                </a:moveTo>
                <a:lnTo>
                  <a:pt x="3204399" y="0"/>
                </a:lnTo>
                <a:lnTo>
                  <a:pt x="3204399" y="1951770"/>
                </a:lnTo>
                <a:lnTo>
                  <a:pt x="0" y="195177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95" name="Google Shape;95;p1">
            <a:extLst>
              <a:ext uri="{FF2B5EF4-FFF2-40B4-BE49-F238E27FC236}">
                <a16:creationId xmlns:a16="http://schemas.microsoft.com/office/drawing/2014/main" id="{0FFFA978-C9ED-253C-4E00-207DB5449D6B}"/>
              </a:ext>
            </a:extLst>
          </p:cNvPr>
          <p:cNvSpPr txBox="1"/>
          <p:nvPr/>
        </p:nvSpPr>
        <p:spPr>
          <a:xfrm rot="-787855">
            <a:off x="3914775" y="4346575"/>
            <a:ext cx="9879013" cy="2871788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>
            <a:spAutoFit/>
          </a:bodyPr>
          <a:lstStyle/>
          <a:p>
            <a:pPr algn="ctr" fontAlgn="auto">
              <a:lnSpc>
                <a:spcPct val="10599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9055" b="1" kern="0">
                <a:solidFill>
                  <a:srgbClr val="112838"/>
                </a:solidFill>
                <a:latin typeface="Roboto"/>
                <a:ea typeface="Roboto"/>
                <a:cs typeface="Roboto"/>
                <a:sym typeface="Roboto"/>
              </a:rPr>
              <a:t>MY INTERNSHIP IN PORTUGAL</a:t>
            </a:r>
            <a:endParaRPr sz="1200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46" name="Google Shape;96;p1">
            <a:extLst>
              <a:ext uri="{FF2B5EF4-FFF2-40B4-BE49-F238E27FC236}">
                <a16:creationId xmlns:a16="http://schemas.microsoft.com/office/drawing/2014/main" id="{D94F869F-4AE5-9AD2-35F5-3C38CCC8B7D3}"/>
              </a:ext>
            </a:extLst>
          </p:cNvPr>
          <p:cNvSpPr>
            <a:spLocks/>
          </p:cNvSpPr>
          <p:nvPr/>
        </p:nvSpPr>
        <p:spPr bwMode="auto">
          <a:xfrm rot="696687">
            <a:off x="13838238" y="4943475"/>
            <a:ext cx="3949700" cy="4683125"/>
          </a:xfrm>
          <a:custGeom>
            <a:avLst/>
            <a:gdLst>
              <a:gd name="T0" fmla="*/ 0 w 3950782"/>
              <a:gd name="T1" fmla="*/ 0 h 4683039"/>
              <a:gd name="T2" fmla="*/ 3950782 w 3950782"/>
              <a:gd name="T3" fmla="*/ 0 h 4683039"/>
              <a:gd name="T4" fmla="*/ 3950782 w 3950782"/>
              <a:gd name="T5" fmla="*/ 4683039 h 4683039"/>
              <a:gd name="T6" fmla="*/ 0 w 3950782"/>
              <a:gd name="T7" fmla="*/ 4683039 h 4683039"/>
              <a:gd name="T8" fmla="*/ 0 w 3950782"/>
              <a:gd name="T9" fmla="*/ 0 h 46830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50782" h="4683039" extrusionOk="0">
                <a:moveTo>
                  <a:pt x="0" y="0"/>
                </a:moveTo>
                <a:lnTo>
                  <a:pt x="3950782" y="0"/>
                </a:lnTo>
                <a:lnTo>
                  <a:pt x="3950782" y="4683039"/>
                </a:lnTo>
                <a:lnTo>
                  <a:pt x="0" y="4683039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4347" name="Google Shape;97;p1">
            <a:extLst>
              <a:ext uri="{FF2B5EF4-FFF2-40B4-BE49-F238E27FC236}">
                <a16:creationId xmlns:a16="http://schemas.microsoft.com/office/drawing/2014/main" id="{FC369BC7-9C0E-0AB9-4694-AEF0C277F94F}"/>
              </a:ext>
            </a:extLst>
          </p:cNvPr>
          <p:cNvSpPr txBox="1">
            <a:spLocks noChangeArrowheads="1"/>
          </p:cNvSpPr>
          <p:nvPr/>
        </p:nvSpPr>
        <p:spPr bwMode="auto">
          <a:xfrm rot="-787823">
            <a:off x="5276850" y="6815138"/>
            <a:ext cx="83597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lnSpc>
                <a:spcPct val="106000"/>
              </a:lnSpc>
            </a:pPr>
            <a:r>
              <a:rPr lang="en-US" altLang="pl-PL" sz="2700">
                <a:solidFill>
                  <a:srgbClr val="112838"/>
                </a:solidFill>
                <a:latin typeface="Rubik" charset="-18"/>
                <a:sym typeface="Rubik" charset="-18"/>
              </a:rPr>
              <a:t>aka my expectations &amp; desires</a:t>
            </a:r>
            <a:endParaRPr lang="pl-PL" altLang="pl-PL"/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oogle Shape;226;p10">
            <a:extLst>
              <a:ext uri="{FF2B5EF4-FFF2-40B4-BE49-F238E27FC236}">
                <a16:creationId xmlns:a16="http://schemas.microsoft.com/office/drawing/2014/main" id="{E6E05246-0B74-3721-330F-3E40718BF9A7}"/>
              </a:ext>
            </a:extLst>
          </p:cNvPr>
          <p:cNvGrpSpPr>
            <a:grpSpLocks/>
          </p:cNvGrpSpPr>
          <p:nvPr/>
        </p:nvGrpSpPr>
        <p:grpSpPr bwMode="auto">
          <a:xfrm>
            <a:off x="476250" y="365125"/>
            <a:ext cx="17335500" cy="9412288"/>
            <a:chOff x="0" y="-38100"/>
            <a:chExt cx="4565723" cy="2478775"/>
          </a:xfrm>
        </p:grpSpPr>
        <p:sp>
          <p:nvSpPr>
            <p:cNvPr id="32787" name="Google Shape;227;p10">
              <a:extLst>
                <a:ext uri="{FF2B5EF4-FFF2-40B4-BE49-F238E27FC236}">
                  <a16:creationId xmlns:a16="http://schemas.microsoft.com/office/drawing/2014/main" id="{05890630-73BE-D6A5-65AC-37490948B25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4565723" cy="2440675"/>
            </a:xfrm>
            <a:custGeom>
              <a:avLst/>
              <a:gdLst>
                <a:gd name="T0" fmla="*/ 24116 w 4565723"/>
                <a:gd name="T1" fmla="*/ 0 h 2440675"/>
                <a:gd name="T2" fmla="*/ 4541607 w 4565723"/>
                <a:gd name="T3" fmla="*/ 0 h 2440675"/>
                <a:gd name="T4" fmla="*/ 4565723 w 4565723"/>
                <a:gd name="T5" fmla="*/ 24116 h 2440675"/>
                <a:gd name="T6" fmla="*/ 4565723 w 4565723"/>
                <a:gd name="T7" fmla="*/ 2416559 h 2440675"/>
                <a:gd name="T8" fmla="*/ 4541607 w 4565723"/>
                <a:gd name="T9" fmla="*/ 2440675 h 2440675"/>
                <a:gd name="T10" fmla="*/ 24116 w 4565723"/>
                <a:gd name="T11" fmla="*/ 2440675 h 2440675"/>
                <a:gd name="T12" fmla="*/ 0 w 4565723"/>
                <a:gd name="T13" fmla="*/ 2416559 h 2440675"/>
                <a:gd name="T14" fmla="*/ 0 w 4565723"/>
                <a:gd name="T15" fmla="*/ 24116 h 2440675"/>
                <a:gd name="T16" fmla="*/ 24116 w 4565723"/>
                <a:gd name="T17" fmla="*/ 0 h 2440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65723" h="2440675" extrusionOk="0">
                  <a:moveTo>
                    <a:pt x="24116" y="0"/>
                  </a:moveTo>
                  <a:lnTo>
                    <a:pt x="4541607" y="0"/>
                  </a:lnTo>
                  <a:cubicBezTo>
                    <a:pt x="4554926" y="0"/>
                    <a:pt x="4565723" y="10797"/>
                    <a:pt x="4565723" y="24116"/>
                  </a:cubicBezTo>
                  <a:lnTo>
                    <a:pt x="4565723" y="2416559"/>
                  </a:lnTo>
                  <a:cubicBezTo>
                    <a:pt x="4565723" y="2429878"/>
                    <a:pt x="4554926" y="2440675"/>
                    <a:pt x="4541607" y="2440675"/>
                  </a:cubicBezTo>
                  <a:lnTo>
                    <a:pt x="24116" y="2440675"/>
                  </a:lnTo>
                  <a:cubicBezTo>
                    <a:pt x="10797" y="2440675"/>
                    <a:pt x="0" y="2429878"/>
                    <a:pt x="0" y="2416559"/>
                  </a:cubicBezTo>
                  <a:lnTo>
                    <a:pt x="0" y="24116"/>
                  </a:lnTo>
                  <a:cubicBezTo>
                    <a:pt x="0" y="10797"/>
                    <a:pt x="10797" y="0"/>
                    <a:pt x="2411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 cmpd="sng">
              <a:solidFill>
                <a:srgbClr val="D38D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pl-PL"/>
            </a:p>
          </p:txBody>
        </p:sp>
        <p:sp>
          <p:nvSpPr>
            <p:cNvPr id="32788" name="Google Shape;228;p10">
              <a:extLst>
                <a:ext uri="{FF2B5EF4-FFF2-40B4-BE49-F238E27FC236}">
                  <a16:creationId xmlns:a16="http://schemas.microsoft.com/office/drawing/2014/main" id="{457E6ABB-354D-CA0F-7B73-4AF1AADDF7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38100"/>
              <a:ext cx="4565723" cy="2478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>
                <a:lnSpc>
                  <a:spcPct val="148000"/>
                </a:lnSpc>
              </a:pPr>
              <a:endParaRPr lang="pl-PL" altLang="pl-PL"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</p:grpSp>
      <p:sp>
        <p:nvSpPr>
          <p:cNvPr id="229" name="Google Shape;229;p10">
            <a:extLst>
              <a:ext uri="{FF2B5EF4-FFF2-40B4-BE49-F238E27FC236}">
                <a16:creationId xmlns:a16="http://schemas.microsoft.com/office/drawing/2014/main" id="{9B71D887-8BA9-5826-41C9-224AD895C7C9}"/>
              </a:ext>
            </a:extLst>
          </p:cNvPr>
          <p:cNvSpPr/>
          <p:nvPr/>
        </p:nvSpPr>
        <p:spPr>
          <a:xfrm>
            <a:off x="6825825" y="5339470"/>
            <a:ext cx="4739136" cy="2843482"/>
          </a:xfrm>
          <a:custGeom>
            <a:avLst/>
            <a:gdLst/>
            <a:ahLst/>
            <a:cxnLst/>
            <a:rect l="l" t="t" r="r" b="b"/>
            <a:pathLst>
              <a:path w="6350000" h="3810000" extrusionOk="0">
                <a:moveTo>
                  <a:pt x="0" y="3175000"/>
                </a:moveTo>
                <a:lnTo>
                  <a:pt x="0" y="635000"/>
                </a:lnTo>
                <a:cubicBezTo>
                  <a:pt x="0" y="284480"/>
                  <a:pt x="284480" y="0"/>
                  <a:pt x="635000" y="0"/>
                </a:cubicBezTo>
                <a:lnTo>
                  <a:pt x="5715000" y="0"/>
                </a:lnTo>
                <a:cubicBezTo>
                  <a:pt x="6065520" y="0"/>
                  <a:pt x="6350000" y="284480"/>
                  <a:pt x="6350000" y="635000"/>
                </a:cubicBezTo>
                <a:lnTo>
                  <a:pt x="6350000" y="3175000"/>
                </a:lnTo>
                <a:cubicBezTo>
                  <a:pt x="6350000" y="3525520"/>
                  <a:pt x="6065520" y="3810000"/>
                  <a:pt x="5715000" y="3810000"/>
                </a:cubicBezTo>
                <a:lnTo>
                  <a:pt x="635000" y="3810000"/>
                </a:lnTo>
                <a:cubicBezTo>
                  <a:pt x="284480" y="3810000"/>
                  <a:pt x="0" y="3525520"/>
                  <a:pt x="0" y="317500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71382" b="-71382"/>
            </a:stretch>
          </a:blip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10">
            <a:extLst>
              <a:ext uri="{FF2B5EF4-FFF2-40B4-BE49-F238E27FC236}">
                <a16:creationId xmlns:a16="http://schemas.microsoft.com/office/drawing/2014/main" id="{B0382944-F2DE-8129-1076-4EFEFB5B90BF}"/>
              </a:ext>
            </a:extLst>
          </p:cNvPr>
          <p:cNvSpPr/>
          <p:nvPr/>
        </p:nvSpPr>
        <p:spPr>
          <a:xfrm>
            <a:off x="6825825" y="1338720"/>
            <a:ext cx="4739136" cy="2843482"/>
          </a:xfrm>
          <a:custGeom>
            <a:avLst/>
            <a:gdLst/>
            <a:ahLst/>
            <a:cxnLst/>
            <a:rect l="l" t="t" r="r" b="b"/>
            <a:pathLst>
              <a:path w="6350000" h="3810000" extrusionOk="0">
                <a:moveTo>
                  <a:pt x="0" y="3175000"/>
                </a:moveTo>
                <a:lnTo>
                  <a:pt x="0" y="635000"/>
                </a:lnTo>
                <a:cubicBezTo>
                  <a:pt x="0" y="284480"/>
                  <a:pt x="284480" y="0"/>
                  <a:pt x="635000" y="0"/>
                </a:cubicBezTo>
                <a:lnTo>
                  <a:pt x="5715000" y="0"/>
                </a:lnTo>
                <a:cubicBezTo>
                  <a:pt x="6065520" y="0"/>
                  <a:pt x="6350000" y="284480"/>
                  <a:pt x="6350000" y="635000"/>
                </a:cubicBezTo>
                <a:lnTo>
                  <a:pt x="6350000" y="3175000"/>
                </a:lnTo>
                <a:cubicBezTo>
                  <a:pt x="6350000" y="3525520"/>
                  <a:pt x="6065520" y="3810000"/>
                  <a:pt x="5715000" y="3810000"/>
                </a:cubicBezTo>
                <a:lnTo>
                  <a:pt x="635000" y="3810000"/>
                </a:lnTo>
                <a:cubicBezTo>
                  <a:pt x="284480" y="3810000"/>
                  <a:pt x="0" y="3525520"/>
                  <a:pt x="0" y="317500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19282" b="-19282"/>
            </a:stretch>
          </a:blip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10">
            <a:extLst>
              <a:ext uri="{FF2B5EF4-FFF2-40B4-BE49-F238E27FC236}">
                <a16:creationId xmlns:a16="http://schemas.microsoft.com/office/drawing/2014/main" id="{E575A874-1573-9876-4C04-31F2A99CE83A}"/>
              </a:ext>
            </a:extLst>
          </p:cNvPr>
          <p:cNvSpPr/>
          <p:nvPr/>
        </p:nvSpPr>
        <p:spPr>
          <a:xfrm>
            <a:off x="11848925" y="1338720"/>
            <a:ext cx="4739136" cy="2843482"/>
          </a:xfrm>
          <a:custGeom>
            <a:avLst/>
            <a:gdLst/>
            <a:ahLst/>
            <a:cxnLst/>
            <a:rect l="l" t="t" r="r" b="b"/>
            <a:pathLst>
              <a:path w="6350000" h="3810000" extrusionOk="0">
                <a:moveTo>
                  <a:pt x="0" y="3175000"/>
                </a:moveTo>
                <a:lnTo>
                  <a:pt x="0" y="635000"/>
                </a:lnTo>
                <a:cubicBezTo>
                  <a:pt x="0" y="284480"/>
                  <a:pt x="284480" y="0"/>
                  <a:pt x="635000" y="0"/>
                </a:cubicBezTo>
                <a:lnTo>
                  <a:pt x="5715000" y="0"/>
                </a:lnTo>
                <a:cubicBezTo>
                  <a:pt x="6065520" y="0"/>
                  <a:pt x="6350000" y="284480"/>
                  <a:pt x="6350000" y="635000"/>
                </a:cubicBezTo>
                <a:lnTo>
                  <a:pt x="6350000" y="3175000"/>
                </a:lnTo>
                <a:cubicBezTo>
                  <a:pt x="6350000" y="3525520"/>
                  <a:pt x="6065520" y="3810000"/>
                  <a:pt x="5715000" y="3810000"/>
                </a:cubicBezTo>
                <a:lnTo>
                  <a:pt x="635000" y="3810000"/>
                </a:lnTo>
                <a:cubicBezTo>
                  <a:pt x="284480" y="3810000"/>
                  <a:pt x="0" y="3525520"/>
                  <a:pt x="0" y="317500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3215" r="-3215"/>
            </a:stretch>
          </a:blip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80" name="Google Shape;232;p10">
            <a:extLst>
              <a:ext uri="{FF2B5EF4-FFF2-40B4-BE49-F238E27FC236}">
                <a16:creationId xmlns:a16="http://schemas.microsoft.com/office/drawing/2014/main" id="{DE579B69-A2A4-19F9-A18E-2D7D599BAC3D}"/>
              </a:ext>
            </a:extLst>
          </p:cNvPr>
          <p:cNvSpPr>
            <a:spLocks/>
          </p:cNvSpPr>
          <p:nvPr/>
        </p:nvSpPr>
        <p:spPr bwMode="auto">
          <a:xfrm>
            <a:off x="11849100" y="5338763"/>
            <a:ext cx="4738688" cy="2844800"/>
          </a:xfrm>
          <a:custGeom>
            <a:avLst/>
            <a:gdLst>
              <a:gd name="T0" fmla="*/ 0 w 6350000"/>
              <a:gd name="T1" fmla="*/ 3175000 h 3810000"/>
              <a:gd name="T2" fmla="*/ 0 w 6350000"/>
              <a:gd name="T3" fmla="*/ 635000 h 3810000"/>
              <a:gd name="T4" fmla="*/ 635000 w 6350000"/>
              <a:gd name="T5" fmla="*/ 0 h 3810000"/>
              <a:gd name="T6" fmla="*/ 5715000 w 6350000"/>
              <a:gd name="T7" fmla="*/ 0 h 3810000"/>
              <a:gd name="T8" fmla="*/ 6350000 w 6350000"/>
              <a:gd name="T9" fmla="*/ 635000 h 3810000"/>
              <a:gd name="T10" fmla="*/ 6350000 w 6350000"/>
              <a:gd name="T11" fmla="*/ 3175000 h 3810000"/>
              <a:gd name="T12" fmla="*/ 5715000 w 6350000"/>
              <a:gd name="T13" fmla="*/ 3810000 h 3810000"/>
              <a:gd name="T14" fmla="*/ 635000 w 6350000"/>
              <a:gd name="T15" fmla="*/ 3810000 h 3810000"/>
              <a:gd name="T16" fmla="*/ 0 w 6350000"/>
              <a:gd name="T17" fmla="*/ 3175000 h 38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350000" h="3810000" extrusionOk="0">
                <a:moveTo>
                  <a:pt x="0" y="3175000"/>
                </a:moveTo>
                <a:lnTo>
                  <a:pt x="0" y="635000"/>
                </a:lnTo>
                <a:cubicBezTo>
                  <a:pt x="0" y="284480"/>
                  <a:pt x="284480" y="0"/>
                  <a:pt x="635000" y="0"/>
                </a:cubicBezTo>
                <a:lnTo>
                  <a:pt x="5715000" y="0"/>
                </a:lnTo>
                <a:cubicBezTo>
                  <a:pt x="6065520" y="0"/>
                  <a:pt x="6350000" y="284480"/>
                  <a:pt x="6350000" y="635000"/>
                </a:cubicBezTo>
                <a:lnTo>
                  <a:pt x="6350000" y="3175000"/>
                </a:lnTo>
                <a:cubicBezTo>
                  <a:pt x="6350000" y="3525520"/>
                  <a:pt x="6065520" y="3810000"/>
                  <a:pt x="5715000" y="3810000"/>
                </a:cubicBezTo>
                <a:lnTo>
                  <a:pt x="635000" y="3810000"/>
                </a:lnTo>
                <a:cubicBezTo>
                  <a:pt x="284480" y="3810000"/>
                  <a:pt x="0" y="3525520"/>
                  <a:pt x="0" y="3175000"/>
                </a:cubicBezTo>
                <a:close/>
              </a:path>
            </a:pathLst>
          </a:cu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pl-PL"/>
          </a:p>
        </p:txBody>
      </p:sp>
      <p:sp>
        <p:nvSpPr>
          <p:cNvPr id="32781" name="Google Shape;233;p10">
            <a:extLst>
              <a:ext uri="{FF2B5EF4-FFF2-40B4-BE49-F238E27FC236}">
                <a16:creationId xmlns:a16="http://schemas.microsoft.com/office/drawing/2014/main" id="{ABF1644B-9359-2857-1608-9F2CA84DC55C}"/>
              </a:ext>
            </a:extLst>
          </p:cNvPr>
          <p:cNvSpPr>
            <a:spLocks/>
          </p:cNvSpPr>
          <p:nvPr/>
        </p:nvSpPr>
        <p:spPr bwMode="auto">
          <a:xfrm rot="708335">
            <a:off x="-520700" y="7223125"/>
            <a:ext cx="5984875" cy="3427413"/>
          </a:xfrm>
          <a:custGeom>
            <a:avLst/>
            <a:gdLst>
              <a:gd name="T0" fmla="*/ 0 w 5984457"/>
              <a:gd name="T1" fmla="*/ 0 h 3427461"/>
              <a:gd name="T2" fmla="*/ 5984456 w 5984457"/>
              <a:gd name="T3" fmla="*/ 0 h 3427461"/>
              <a:gd name="T4" fmla="*/ 5984456 w 5984457"/>
              <a:gd name="T5" fmla="*/ 3427461 h 3427461"/>
              <a:gd name="T6" fmla="*/ 0 w 5984457"/>
              <a:gd name="T7" fmla="*/ 3427461 h 3427461"/>
              <a:gd name="T8" fmla="*/ 0 w 5984457"/>
              <a:gd name="T9" fmla="*/ 0 h 3427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84457" h="3427461" extrusionOk="0">
                <a:moveTo>
                  <a:pt x="0" y="0"/>
                </a:moveTo>
                <a:lnTo>
                  <a:pt x="5984456" y="0"/>
                </a:lnTo>
                <a:lnTo>
                  <a:pt x="5984456" y="3427461"/>
                </a:lnTo>
                <a:lnTo>
                  <a:pt x="0" y="3427461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34" name="Google Shape;234;p10">
            <a:extLst>
              <a:ext uri="{FF2B5EF4-FFF2-40B4-BE49-F238E27FC236}">
                <a16:creationId xmlns:a16="http://schemas.microsoft.com/office/drawing/2014/main" id="{AB06C340-E3F1-83A8-FD3E-C2C1ABCEA5FD}"/>
              </a:ext>
            </a:extLst>
          </p:cNvPr>
          <p:cNvSpPr txBox="1"/>
          <p:nvPr/>
        </p:nvSpPr>
        <p:spPr>
          <a:xfrm>
            <a:off x="1146175" y="3598863"/>
            <a:ext cx="4937125" cy="2362200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>
            <a:spAutoFit/>
          </a:bodyPr>
          <a:lstStyle/>
          <a:p>
            <a:pPr algn="ctr" fontAlgn="auto">
              <a:lnSpc>
                <a:spcPct val="10600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8597" b="1" kern="0">
                <a:solidFill>
                  <a:srgbClr val="112838"/>
                </a:solidFill>
                <a:latin typeface="Roboto"/>
                <a:ea typeface="Roboto"/>
                <a:cs typeface="Roboto"/>
                <a:sym typeface="Roboto"/>
              </a:rPr>
              <a:t>FOOD &amp; DRINKS</a:t>
            </a: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10">
            <a:extLst>
              <a:ext uri="{FF2B5EF4-FFF2-40B4-BE49-F238E27FC236}">
                <a16:creationId xmlns:a16="http://schemas.microsoft.com/office/drawing/2014/main" id="{5797DC8D-67C6-83B4-0F87-29885CEE0F90}"/>
              </a:ext>
            </a:extLst>
          </p:cNvPr>
          <p:cNvSpPr txBox="1"/>
          <p:nvPr/>
        </p:nvSpPr>
        <p:spPr>
          <a:xfrm>
            <a:off x="7181850" y="4360863"/>
            <a:ext cx="3924300" cy="733425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>
            <a:spAutoFit/>
          </a:bodyPr>
          <a:lstStyle/>
          <a:p>
            <a:pPr algn="ctr" fontAlgn="auto">
              <a:lnSpc>
                <a:spcPct val="11998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2422" kern="0">
                <a:solidFill>
                  <a:srgbClr val="112838"/>
                </a:solidFill>
                <a:latin typeface="Rubik"/>
                <a:ea typeface="Rubik"/>
                <a:cs typeface="Rubik"/>
                <a:sym typeface="Rubik"/>
              </a:rPr>
              <a:t>I’d like to experience Portugese cafe culture</a:t>
            </a: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10">
            <a:extLst>
              <a:ext uri="{FF2B5EF4-FFF2-40B4-BE49-F238E27FC236}">
                <a16:creationId xmlns:a16="http://schemas.microsoft.com/office/drawing/2014/main" id="{9D425DDA-C94E-6354-DC7B-49419E120167}"/>
              </a:ext>
            </a:extLst>
          </p:cNvPr>
          <p:cNvSpPr txBox="1"/>
          <p:nvPr/>
        </p:nvSpPr>
        <p:spPr>
          <a:xfrm>
            <a:off x="11399838" y="4360863"/>
            <a:ext cx="5637212" cy="733425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>
            <a:spAutoFit/>
          </a:bodyPr>
          <a:lstStyle/>
          <a:p>
            <a:pPr algn="ctr" fontAlgn="auto">
              <a:lnSpc>
                <a:spcPct val="11998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2422" kern="0">
                <a:solidFill>
                  <a:srgbClr val="112838"/>
                </a:solidFill>
                <a:latin typeface="Rubik"/>
                <a:ea typeface="Rubik"/>
                <a:cs typeface="Rubik"/>
                <a:sym typeface="Rubik"/>
              </a:rPr>
              <a:t> Eating Pastéis de nata on work breaks would make me feel like on holidays</a:t>
            </a: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10">
            <a:extLst>
              <a:ext uri="{FF2B5EF4-FFF2-40B4-BE49-F238E27FC236}">
                <a16:creationId xmlns:a16="http://schemas.microsoft.com/office/drawing/2014/main" id="{9B470AFB-5B19-1BBA-6E19-A06FE52ED76B}"/>
              </a:ext>
            </a:extLst>
          </p:cNvPr>
          <p:cNvSpPr txBox="1"/>
          <p:nvPr/>
        </p:nvSpPr>
        <p:spPr>
          <a:xfrm>
            <a:off x="11849100" y="8364538"/>
            <a:ext cx="5059363" cy="733425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>
            <a:spAutoFit/>
          </a:bodyPr>
          <a:lstStyle/>
          <a:p>
            <a:pPr algn="ctr" fontAlgn="auto">
              <a:lnSpc>
                <a:spcPct val="11998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2422" kern="0">
                <a:solidFill>
                  <a:srgbClr val="112838"/>
                </a:solidFill>
                <a:latin typeface="Rubik"/>
                <a:ea typeface="Rubik"/>
                <a:cs typeface="Rubik"/>
                <a:sym typeface="Rubik"/>
              </a:rPr>
              <a:t>Pão de ló - simple but delicious. Best choice for desserts lovers.</a:t>
            </a: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10">
            <a:extLst>
              <a:ext uri="{FF2B5EF4-FFF2-40B4-BE49-F238E27FC236}">
                <a16:creationId xmlns:a16="http://schemas.microsoft.com/office/drawing/2014/main" id="{ABF04873-9E6A-07FA-F10B-59C52851397B}"/>
              </a:ext>
            </a:extLst>
          </p:cNvPr>
          <p:cNvSpPr txBox="1"/>
          <p:nvPr/>
        </p:nvSpPr>
        <p:spPr>
          <a:xfrm>
            <a:off x="7029450" y="8383588"/>
            <a:ext cx="4332288" cy="733425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>
            <a:spAutoFit/>
          </a:bodyPr>
          <a:lstStyle/>
          <a:p>
            <a:pPr algn="ctr" fontAlgn="auto">
              <a:lnSpc>
                <a:spcPct val="11998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2422" kern="0">
                <a:solidFill>
                  <a:srgbClr val="112838"/>
                </a:solidFill>
                <a:latin typeface="Rubik"/>
                <a:ea typeface="Rubik"/>
                <a:cs typeface="Rubik"/>
                <a:sym typeface="Rubik"/>
              </a:rPr>
              <a:t>Bifanas would make me full for whole day of sightseeing!</a:t>
            </a: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Google Shape;243;p11">
            <a:extLst>
              <a:ext uri="{FF2B5EF4-FFF2-40B4-BE49-F238E27FC236}">
                <a16:creationId xmlns:a16="http://schemas.microsoft.com/office/drawing/2014/main" id="{A0195FDB-4945-7626-7436-1648028B70B8}"/>
              </a:ext>
            </a:extLst>
          </p:cNvPr>
          <p:cNvSpPr>
            <a:spLocks/>
          </p:cNvSpPr>
          <p:nvPr/>
        </p:nvSpPr>
        <p:spPr bwMode="auto">
          <a:xfrm rot="2770006">
            <a:off x="12402344" y="-1293019"/>
            <a:ext cx="9713913" cy="9712325"/>
          </a:xfrm>
          <a:custGeom>
            <a:avLst/>
            <a:gdLst>
              <a:gd name="T0" fmla="*/ 0 w 9712659"/>
              <a:gd name="T1" fmla="*/ 0 h 9712659"/>
              <a:gd name="T2" fmla="*/ 9712660 w 9712659"/>
              <a:gd name="T3" fmla="*/ 0 h 9712659"/>
              <a:gd name="T4" fmla="*/ 9712660 w 9712659"/>
              <a:gd name="T5" fmla="*/ 9712659 h 9712659"/>
              <a:gd name="T6" fmla="*/ 0 w 9712659"/>
              <a:gd name="T7" fmla="*/ 9712659 h 9712659"/>
              <a:gd name="T8" fmla="*/ 0 w 9712659"/>
              <a:gd name="T9" fmla="*/ 0 h 97126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712659" h="9712659" extrusionOk="0">
                <a:moveTo>
                  <a:pt x="0" y="0"/>
                </a:moveTo>
                <a:lnTo>
                  <a:pt x="9712660" y="0"/>
                </a:lnTo>
                <a:lnTo>
                  <a:pt x="9712660" y="9712659"/>
                </a:lnTo>
                <a:lnTo>
                  <a:pt x="0" y="9712659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grpSp>
        <p:nvGrpSpPr>
          <p:cNvPr id="34819" name="Google Shape;244;p11">
            <a:extLst>
              <a:ext uri="{FF2B5EF4-FFF2-40B4-BE49-F238E27FC236}">
                <a16:creationId xmlns:a16="http://schemas.microsoft.com/office/drawing/2014/main" id="{B8DE3DEC-5D27-CB5A-59CA-9EFF2A12ABE9}"/>
              </a:ext>
            </a:extLst>
          </p:cNvPr>
          <p:cNvGrpSpPr>
            <a:grpSpLocks/>
          </p:cNvGrpSpPr>
          <p:nvPr/>
        </p:nvGrpSpPr>
        <p:grpSpPr bwMode="auto">
          <a:xfrm rot="-359558">
            <a:off x="10479088" y="1465263"/>
            <a:ext cx="6600825" cy="7794625"/>
            <a:chOff x="78740" y="69850"/>
            <a:chExt cx="4452620" cy="5257800"/>
          </a:xfrm>
        </p:grpSpPr>
        <p:sp>
          <p:nvSpPr>
            <p:cNvPr id="34823" name="Google Shape;245;p11">
              <a:extLst>
                <a:ext uri="{FF2B5EF4-FFF2-40B4-BE49-F238E27FC236}">
                  <a16:creationId xmlns:a16="http://schemas.microsoft.com/office/drawing/2014/main" id="{F9DBD422-7433-2FD6-1B06-1F250A95AB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520" y="69850"/>
              <a:ext cx="4161790" cy="4737100"/>
            </a:xfrm>
            <a:custGeom>
              <a:avLst/>
              <a:gdLst>
                <a:gd name="T0" fmla="*/ 4149090 w 4161790"/>
                <a:gd name="T1" fmla="*/ 327660 h 4737100"/>
                <a:gd name="T2" fmla="*/ 398780 w 4161790"/>
                <a:gd name="T3" fmla="*/ 1270 h 4737100"/>
                <a:gd name="T4" fmla="*/ 383540 w 4161790"/>
                <a:gd name="T5" fmla="*/ 13970 h 4737100"/>
                <a:gd name="T6" fmla="*/ 1270 w 4161790"/>
                <a:gd name="T7" fmla="*/ 4395470 h 4737100"/>
                <a:gd name="T8" fmla="*/ 13970 w 4161790"/>
                <a:gd name="T9" fmla="*/ 4409440 h 4737100"/>
                <a:gd name="T10" fmla="*/ 3764280 w 4161790"/>
                <a:gd name="T11" fmla="*/ 4735830 h 4737100"/>
                <a:gd name="T12" fmla="*/ 3779520 w 4161790"/>
                <a:gd name="T13" fmla="*/ 4723130 h 4737100"/>
                <a:gd name="T14" fmla="*/ 4161790 w 4161790"/>
                <a:gd name="T15" fmla="*/ 341630 h 4737100"/>
                <a:gd name="T16" fmla="*/ 4149090 w 4161790"/>
                <a:gd name="T17" fmla="*/ 327660 h 4737100"/>
                <a:gd name="T18" fmla="*/ 3934460 w 4161790"/>
                <a:gd name="T19" fmla="*/ 529590 h 4737100"/>
                <a:gd name="T20" fmla="*/ 3652520 w 4161790"/>
                <a:gd name="T21" fmla="*/ 3763010 h 4737100"/>
                <a:gd name="T22" fmla="*/ 3638550 w 4161790"/>
                <a:gd name="T23" fmla="*/ 3775710 h 4737100"/>
                <a:gd name="T24" fmla="*/ 269240 w 4161790"/>
                <a:gd name="T25" fmla="*/ 3482340 h 4737100"/>
                <a:gd name="T26" fmla="*/ 256540 w 4161790"/>
                <a:gd name="T27" fmla="*/ 3468370 h 4737100"/>
                <a:gd name="T28" fmla="*/ 538480 w 4161790"/>
                <a:gd name="T29" fmla="*/ 233680 h 4737100"/>
                <a:gd name="T30" fmla="*/ 553720 w 4161790"/>
                <a:gd name="T31" fmla="*/ 220980 h 4737100"/>
                <a:gd name="T32" fmla="*/ 3921760 w 4161790"/>
                <a:gd name="T33" fmla="*/ 514350 h 4737100"/>
                <a:gd name="T34" fmla="*/ 3934460 w 4161790"/>
                <a:gd name="T35" fmla="*/ 529590 h 4737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161790" h="4737100" extrusionOk="0">
                  <a:moveTo>
                    <a:pt x="4149090" y="327660"/>
                  </a:moveTo>
                  <a:lnTo>
                    <a:pt x="398780" y="1270"/>
                  </a:lnTo>
                  <a:cubicBezTo>
                    <a:pt x="391160" y="0"/>
                    <a:pt x="384810" y="6350"/>
                    <a:pt x="383540" y="13970"/>
                  </a:cubicBezTo>
                  <a:lnTo>
                    <a:pt x="1270" y="4395470"/>
                  </a:lnTo>
                  <a:cubicBezTo>
                    <a:pt x="0" y="4403090"/>
                    <a:pt x="6350" y="4409440"/>
                    <a:pt x="13970" y="4409440"/>
                  </a:cubicBezTo>
                  <a:lnTo>
                    <a:pt x="3764280" y="4735830"/>
                  </a:lnTo>
                  <a:cubicBezTo>
                    <a:pt x="3771900" y="4737100"/>
                    <a:pt x="3778250" y="4730750"/>
                    <a:pt x="3779520" y="4723130"/>
                  </a:cubicBezTo>
                  <a:lnTo>
                    <a:pt x="4161790" y="341630"/>
                  </a:lnTo>
                  <a:cubicBezTo>
                    <a:pt x="4161790" y="335280"/>
                    <a:pt x="4156710" y="328930"/>
                    <a:pt x="4149090" y="327660"/>
                  </a:cubicBezTo>
                  <a:close/>
                  <a:moveTo>
                    <a:pt x="3934460" y="529590"/>
                  </a:moveTo>
                  <a:lnTo>
                    <a:pt x="3652520" y="3763010"/>
                  </a:lnTo>
                  <a:cubicBezTo>
                    <a:pt x="3651250" y="3770630"/>
                    <a:pt x="3644900" y="3775710"/>
                    <a:pt x="3638550" y="3775710"/>
                  </a:cubicBezTo>
                  <a:lnTo>
                    <a:pt x="269240" y="3482340"/>
                  </a:lnTo>
                  <a:cubicBezTo>
                    <a:pt x="261620" y="3481070"/>
                    <a:pt x="256540" y="3474720"/>
                    <a:pt x="256540" y="3468370"/>
                  </a:cubicBezTo>
                  <a:lnTo>
                    <a:pt x="538480" y="233680"/>
                  </a:lnTo>
                  <a:cubicBezTo>
                    <a:pt x="539750" y="226060"/>
                    <a:pt x="546100" y="220980"/>
                    <a:pt x="553720" y="220980"/>
                  </a:cubicBezTo>
                  <a:lnTo>
                    <a:pt x="3921760" y="514350"/>
                  </a:lnTo>
                  <a:cubicBezTo>
                    <a:pt x="3929380" y="515620"/>
                    <a:pt x="3934460" y="521970"/>
                    <a:pt x="3934460" y="529590"/>
                  </a:cubicBezTo>
                  <a:close/>
                </a:path>
              </a:pathLst>
            </a:custGeom>
            <a:solidFill>
              <a:srgbClr val="E2CE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pl-PL"/>
            </a:p>
          </p:txBody>
        </p:sp>
        <p:sp>
          <p:nvSpPr>
            <p:cNvPr id="246" name="Google Shape;246;p11">
              <a:extLst>
                <a:ext uri="{FF2B5EF4-FFF2-40B4-BE49-F238E27FC236}">
                  <a16:creationId xmlns:a16="http://schemas.microsoft.com/office/drawing/2014/main" id="{B302A71E-9529-DDAC-BA37-3B02784510CE}"/>
                </a:ext>
              </a:extLst>
            </p:cNvPr>
            <p:cNvSpPr/>
            <p:nvPr/>
          </p:nvSpPr>
          <p:spPr>
            <a:xfrm>
              <a:off x="605790" y="289560"/>
              <a:ext cx="3679190" cy="3557270"/>
            </a:xfrm>
            <a:custGeom>
              <a:avLst/>
              <a:gdLst/>
              <a:ahLst/>
              <a:cxnLst/>
              <a:rect l="l" t="t" r="r" b="b"/>
              <a:pathLst>
                <a:path w="3679190" h="3557270" extrusionOk="0">
                  <a:moveTo>
                    <a:pt x="3666490" y="294640"/>
                  </a:moveTo>
                  <a:lnTo>
                    <a:pt x="297180" y="1270"/>
                  </a:lnTo>
                  <a:cubicBezTo>
                    <a:pt x="289560" y="0"/>
                    <a:pt x="283210" y="6350"/>
                    <a:pt x="281940" y="13970"/>
                  </a:cubicBezTo>
                  <a:lnTo>
                    <a:pt x="1270" y="3247390"/>
                  </a:lnTo>
                  <a:cubicBezTo>
                    <a:pt x="0" y="3255010"/>
                    <a:pt x="6350" y="3261360"/>
                    <a:pt x="13970" y="3262630"/>
                  </a:cubicBezTo>
                  <a:lnTo>
                    <a:pt x="3382010" y="3556000"/>
                  </a:lnTo>
                  <a:cubicBezTo>
                    <a:pt x="3389630" y="3557270"/>
                    <a:pt x="3395980" y="3550920"/>
                    <a:pt x="3397250" y="3543300"/>
                  </a:cubicBezTo>
                  <a:lnTo>
                    <a:pt x="3679190" y="309880"/>
                  </a:lnTo>
                  <a:cubicBezTo>
                    <a:pt x="3679190" y="302260"/>
                    <a:pt x="3674110" y="295910"/>
                    <a:pt x="3666490" y="294640"/>
                  </a:cubicBez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l="-22653" r="-22653"/>
              </a:stretch>
            </a:blip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27" name="Google Shape;247;p11">
              <a:extLst>
                <a:ext uri="{FF2B5EF4-FFF2-40B4-BE49-F238E27FC236}">
                  <a16:creationId xmlns:a16="http://schemas.microsoft.com/office/drawing/2014/main" id="{B15AC7E0-2C1F-4354-F970-67A6E93A23BC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570" y="289560"/>
              <a:ext cx="3407410" cy="3554730"/>
            </a:xfrm>
            <a:custGeom>
              <a:avLst/>
              <a:gdLst>
                <a:gd name="T0" fmla="*/ 3407410 w 3407410"/>
                <a:gd name="T1" fmla="*/ 304800 h 3554730"/>
                <a:gd name="T2" fmla="*/ 3395980 w 3407410"/>
                <a:gd name="T3" fmla="*/ 294640 h 3554730"/>
                <a:gd name="T4" fmla="*/ 3394710 w 3407410"/>
                <a:gd name="T5" fmla="*/ 294640 h 3554730"/>
                <a:gd name="T6" fmla="*/ 3383280 w 3407410"/>
                <a:gd name="T7" fmla="*/ 293370 h 3554730"/>
                <a:gd name="T8" fmla="*/ 15240 w 3407410"/>
                <a:gd name="T9" fmla="*/ 0 h 3554730"/>
                <a:gd name="T10" fmla="*/ 0 w 3407410"/>
                <a:gd name="T11" fmla="*/ 8890 h 3554730"/>
                <a:gd name="T12" fmla="*/ 1270 w 3407410"/>
                <a:gd name="T13" fmla="*/ 15240 h 3554730"/>
                <a:gd name="T14" fmla="*/ 13970 w 3407410"/>
                <a:gd name="T15" fmla="*/ 10160 h 3554730"/>
                <a:gd name="T16" fmla="*/ 3393440 w 3407410"/>
                <a:gd name="T17" fmla="*/ 304800 h 3554730"/>
                <a:gd name="T18" fmla="*/ 3398520 w 3407410"/>
                <a:gd name="T19" fmla="*/ 304800 h 3554730"/>
                <a:gd name="T20" fmla="*/ 3116580 w 3407410"/>
                <a:gd name="T21" fmla="*/ 3543300 h 3554730"/>
                <a:gd name="T22" fmla="*/ 3110230 w 3407410"/>
                <a:gd name="T23" fmla="*/ 3554730 h 3554730"/>
                <a:gd name="T24" fmla="*/ 3114040 w 3407410"/>
                <a:gd name="T25" fmla="*/ 3554730 h 3554730"/>
                <a:gd name="T26" fmla="*/ 3126740 w 3407410"/>
                <a:gd name="T27" fmla="*/ 3544570 h 3554730"/>
                <a:gd name="T28" fmla="*/ 3407410 w 3407410"/>
                <a:gd name="T29" fmla="*/ 304800 h 3554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07410" h="3554730" extrusionOk="0">
                  <a:moveTo>
                    <a:pt x="3407410" y="304800"/>
                  </a:moveTo>
                  <a:cubicBezTo>
                    <a:pt x="3407410" y="304800"/>
                    <a:pt x="3406140" y="297180"/>
                    <a:pt x="3395980" y="294640"/>
                  </a:cubicBezTo>
                  <a:lnTo>
                    <a:pt x="3394710" y="294640"/>
                  </a:lnTo>
                  <a:lnTo>
                    <a:pt x="3383280" y="293370"/>
                  </a:lnTo>
                  <a:lnTo>
                    <a:pt x="15240" y="0"/>
                  </a:lnTo>
                  <a:cubicBezTo>
                    <a:pt x="8890" y="0"/>
                    <a:pt x="1270" y="1270"/>
                    <a:pt x="0" y="8890"/>
                  </a:cubicBezTo>
                  <a:lnTo>
                    <a:pt x="1270" y="15240"/>
                  </a:lnTo>
                  <a:cubicBezTo>
                    <a:pt x="3810" y="12700"/>
                    <a:pt x="8890" y="10160"/>
                    <a:pt x="13970" y="10160"/>
                  </a:cubicBezTo>
                  <a:lnTo>
                    <a:pt x="3393440" y="304800"/>
                  </a:lnTo>
                  <a:lnTo>
                    <a:pt x="3398520" y="304800"/>
                  </a:lnTo>
                  <a:lnTo>
                    <a:pt x="3116580" y="3543300"/>
                  </a:lnTo>
                  <a:cubicBezTo>
                    <a:pt x="3116580" y="3548380"/>
                    <a:pt x="3114040" y="3552190"/>
                    <a:pt x="3110230" y="3554730"/>
                  </a:cubicBezTo>
                  <a:lnTo>
                    <a:pt x="3114040" y="3554730"/>
                  </a:lnTo>
                  <a:cubicBezTo>
                    <a:pt x="3120390" y="3554730"/>
                    <a:pt x="3126740" y="3550920"/>
                    <a:pt x="3126740" y="3544570"/>
                  </a:cubicBezTo>
                  <a:lnTo>
                    <a:pt x="3407410" y="304800"/>
                  </a:lnTo>
                  <a:close/>
                </a:path>
              </a:pathLst>
            </a:custGeom>
            <a:solidFill>
              <a:srgbClr val="74A8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pl-PL"/>
            </a:p>
          </p:txBody>
        </p:sp>
        <p:sp>
          <p:nvSpPr>
            <p:cNvPr id="34828" name="Google Shape;248;p11">
              <a:extLst>
                <a:ext uri="{FF2B5EF4-FFF2-40B4-BE49-F238E27FC236}">
                  <a16:creationId xmlns:a16="http://schemas.microsoft.com/office/drawing/2014/main" id="{9C4DA534-2AC3-188D-84CC-A2BE54B85F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" y="4452620"/>
              <a:ext cx="3789680" cy="356870"/>
            </a:xfrm>
            <a:custGeom>
              <a:avLst/>
              <a:gdLst>
                <a:gd name="T0" fmla="*/ 15240 w 3789680"/>
                <a:gd name="T1" fmla="*/ 15240 h 356870"/>
                <a:gd name="T2" fmla="*/ 2540 w 3789680"/>
                <a:gd name="T3" fmla="*/ 0 h 356870"/>
                <a:gd name="T4" fmla="*/ 1270 w 3789680"/>
                <a:gd name="T5" fmla="*/ 13970 h 356870"/>
                <a:gd name="T6" fmla="*/ 13970 w 3789680"/>
                <a:gd name="T7" fmla="*/ 29210 h 356870"/>
                <a:gd name="T8" fmla="*/ 3780790 w 3789680"/>
                <a:gd name="T9" fmla="*/ 356870 h 356870"/>
                <a:gd name="T10" fmla="*/ 3789680 w 3789680"/>
                <a:gd name="T11" fmla="*/ 354330 h 356870"/>
                <a:gd name="T12" fmla="*/ 3775710 w 3789680"/>
                <a:gd name="T13" fmla="*/ 342900 h 356870"/>
                <a:gd name="T14" fmla="*/ 15240 w 3789680"/>
                <a:gd name="T15" fmla="*/ 15240 h 356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89680" h="356870" extrusionOk="0">
                  <a:moveTo>
                    <a:pt x="15240" y="15240"/>
                  </a:moveTo>
                  <a:cubicBezTo>
                    <a:pt x="7620" y="13970"/>
                    <a:pt x="2540" y="762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780790" y="356870"/>
                  </a:lnTo>
                  <a:cubicBezTo>
                    <a:pt x="3784600" y="356870"/>
                    <a:pt x="3787140" y="355600"/>
                    <a:pt x="3789680" y="354330"/>
                  </a:cubicBezTo>
                  <a:lnTo>
                    <a:pt x="3775710" y="342900"/>
                  </a:lnTo>
                  <a:lnTo>
                    <a:pt x="15240" y="15240"/>
                  </a:lnTo>
                  <a:close/>
                </a:path>
              </a:pathLst>
            </a:custGeom>
            <a:solidFill>
              <a:srgbClr val="74A8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pl-PL"/>
            </a:p>
          </p:txBody>
        </p:sp>
        <p:sp>
          <p:nvSpPr>
            <p:cNvPr id="34829" name="Google Shape;249;p11">
              <a:extLst>
                <a:ext uri="{FF2B5EF4-FFF2-40B4-BE49-F238E27FC236}">
                  <a16:creationId xmlns:a16="http://schemas.microsoft.com/office/drawing/2014/main" id="{4642E2F6-D97E-F3EE-316A-2D9E16305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" y="74930"/>
              <a:ext cx="396240" cy="4408170"/>
            </a:xfrm>
            <a:custGeom>
              <a:avLst/>
              <a:gdLst>
                <a:gd name="T0" fmla="*/ 13970 w 396240"/>
                <a:gd name="T1" fmla="*/ 4392930 h 4408170"/>
                <a:gd name="T2" fmla="*/ 396240 w 396240"/>
                <a:gd name="T3" fmla="*/ 8890 h 4408170"/>
                <a:gd name="T4" fmla="*/ 387350 w 396240"/>
                <a:gd name="T5" fmla="*/ 0 h 4408170"/>
                <a:gd name="T6" fmla="*/ 382270 w 396240"/>
                <a:gd name="T7" fmla="*/ 8890 h 4408170"/>
                <a:gd name="T8" fmla="*/ 1270 w 396240"/>
                <a:gd name="T9" fmla="*/ 4391660 h 4408170"/>
                <a:gd name="T10" fmla="*/ 13970 w 396240"/>
                <a:gd name="T11" fmla="*/ 4406900 h 4408170"/>
                <a:gd name="T12" fmla="*/ 27940 w 396240"/>
                <a:gd name="T13" fmla="*/ 4408170 h 4408170"/>
                <a:gd name="T14" fmla="*/ 13970 w 396240"/>
                <a:gd name="T15" fmla="*/ 4392930 h 4408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6240" h="4408170" extrusionOk="0">
                  <a:moveTo>
                    <a:pt x="13970" y="4392930"/>
                  </a:moveTo>
                  <a:lnTo>
                    <a:pt x="396240" y="8890"/>
                  </a:lnTo>
                  <a:lnTo>
                    <a:pt x="387350" y="0"/>
                  </a:lnTo>
                  <a:cubicBezTo>
                    <a:pt x="384810" y="1270"/>
                    <a:pt x="383540" y="5080"/>
                    <a:pt x="382270" y="8890"/>
                  </a:cubicBezTo>
                  <a:lnTo>
                    <a:pt x="1270" y="4391660"/>
                  </a:lnTo>
                  <a:cubicBezTo>
                    <a:pt x="0" y="4399280"/>
                    <a:pt x="6350" y="4405630"/>
                    <a:pt x="13970" y="4406900"/>
                  </a:cubicBezTo>
                  <a:lnTo>
                    <a:pt x="27940" y="4408170"/>
                  </a:lnTo>
                  <a:cubicBezTo>
                    <a:pt x="19050" y="4406900"/>
                    <a:pt x="13970" y="4400550"/>
                    <a:pt x="13970" y="4392930"/>
                  </a:cubicBezTo>
                  <a:close/>
                </a:path>
              </a:pathLst>
            </a:custGeom>
            <a:solidFill>
              <a:srgbClr val="74A8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pl-PL"/>
            </a:p>
          </p:txBody>
        </p:sp>
        <p:sp>
          <p:nvSpPr>
            <p:cNvPr id="34830" name="Google Shape;250;p11">
              <a:extLst>
                <a:ext uri="{FF2B5EF4-FFF2-40B4-BE49-F238E27FC236}">
                  <a16:creationId xmlns:a16="http://schemas.microsoft.com/office/drawing/2014/main" id="{A3CFA071-7049-5C6C-BDC3-36EA1F114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820" y="292100"/>
              <a:ext cx="297180" cy="3260090"/>
            </a:xfrm>
            <a:custGeom>
              <a:avLst/>
              <a:gdLst>
                <a:gd name="T0" fmla="*/ 15240 w 297180"/>
                <a:gd name="T1" fmla="*/ 3244850 h 3260090"/>
                <a:gd name="T2" fmla="*/ 297180 w 297180"/>
                <a:gd name="T3" fmla="*/ 11430 h 3260090"/>
                <a:gd name="T4" fmla="*/ 297180 w 297180"/>
                <a:gd name="T5" fmla="*/ 8890 h 3260090"/>
                <a:gd name="T6" fmla="*/ 288290 w 297180"/>
                <a:gd name="T7" fmla="*/ 0 h 3260090"/>
                <a:gd name="T8" fmla="*/ 283210 w 297180"/>
                <a:gd name="T9" fmla="*/ 10160 h 3260090"/>
                <a:gd name="T10" fmla="*/ 1270 w 297180"/>
                <a:gd name="T11" fmla="*/ 3243580 h 3260090"/>
                <a:gd name="T12" fmla="*/ 13970 w 297180"/>
                <a:gd name="T13" fmla="*/ 3258820 h 3260090"/>
                <a:gd name="T14" fmla="*/ 27940 w 297180"/>
                <a:gd name="T15" fmla="*/ 3260090 h 3260090"/>
                <a:gd name="T16" fmla="*/ 15240 w 297180"/>
                <a:gd name="T17" fmla="*/ 3244850 h 3260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7180" h="3260090" extrusionOk="0">
                  <a:moveTo>
                    <a:pt x="15240" y="3244850"/>
                  </a:moveTo>
                  <a:lnTo>
                    <a:pt x="297180" y="11430"/>
                  </a:lnTo>
                  <a:lnTo>
                    <a:pt x="297180" y="8890"/>
                  </a:lnTo>
                  <a:lnTo>
                    <a:pt x="288290" y="0"/>
                  </a:lnTo>
                  <a:cubicBezTo>
                    <a:pt x="285750" y="2540"/>
                    <a:pt x="283210" y="5080"/>
                    <a:pt x="283210" y="10160"/>
                  </a:cubicBezTo>
                  <a:lnTo>
                    <a:pt x="1270" y="3243580"/>
                  </a:lnTo>
                  <a:cubicBezTo>
                    <a:pt x="0" y="3251200"/>
                    <a:pt x="6350" y="3257550"/>
                    <a:pt x="13970" y="3258820"/>
                  </a:cubicBezTo>
                  <a:lnTo>
                    <a:pt x="27940" y="3260090"/>
                  </a:lnTo>
                  <a:cubicBezTo>
                    <a:pt x="20320" y="3258820"/>
                    <a:pt x="13970" y="3252470"/>
                    <a:pt x="15240" y="32448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pl-PL"/>
            </a:p>
          </p:txBody>
        </p:sp>
        <p:sp>
          <p:nvSpPr>
            <p:cNvPr id="34831" name="Google Shape;251;p11">
              <a:extLst>
                <a:ext uri="{FF2B5EF4-FFF2-40B4-BE49-F238E27FC236}">
                  <a16:creationId xmlns:a16="http://schemas.microsoft.com/office/drawing/2014/main" id="{ACDDEEC8-943B-86F9-2944-2E5995E650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090" y="3526790"/>
              <a:ext cx="3404870" cy="322580"/>
            </a:xfrm>
            <a:custGeom>
              <a:avLst/>
              <a:gdLst>
                <a:gd name="T0" fmla="*/ 3399790 w 3404870"/>
                <a:gd name="T1" fmla="*/ 308610 h 322580"/>
                <a:gd name="T2" fmla="*/ 3395980 w 3404870"/>
                <a:gd name="T3" fmla="*/ 308610 h 322580"/>
                <a:gd name="T4" fmla="*/ 15240 w 3404870"/>
                <a:gd name="T5" fmla="*/ 13970 h 322580"/>
                <a:gd name="T6" fmla="*/ 2540 w 3404870"/>
                <a:gd name="T7" fmla="*/ 0 h 322580"/>
                <a:gd name="T8" fmla="*/ 1270 w 3404870"/>
                <a:gd name="T9" fmla="*/ 13970 h 322580"/>
                <a:gd name="T10" fmla="*/ 13970 w 3404870"/>
                <a:gd name="T11" fmla="*/ 29210 h 322580"/>
                <a:gd name="T12" fmla="*/ 3394710 w 3404870"/>
                <a:gd name="T13" fmla="*/ 322580 h 322580"/>
                <a:gd name="T14" fmla="*/ 3404870 w 3404870"/>
                <a:gd name="T15" fmla="*/ 318770 h 322580"/>
                <a:gd name="T16" fmla="*/ 3399790 w 3404870"/>
                <a:gd name="T17" fmla="*/ 308610 h 322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04870" h="322580" extrusionOk="0">
                  <a:moveTo>
                    <a:pt x="3399790" y="308610"/>
                  </a:moveTo>
                  <a:lnTo>
                    <a:pt x="3395980" y="308610"/>
                  </a:lnTo>
                  <a:lnTo>
                    <a:pt x="15240" y="13970"/>
                  </a:lnTo>
                  <a:cubicBezTo>
                    <a:pt x="7620" y="12700"/>
                    <a:pt x="2540" y="635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394710" y="322580"/>
                  </a:lnTo>
                  <a:cubicBezTo>
                    <a:pt x="3398520" y="322580"/>
                    <a:pt x="3402330" y="321310"/>
                    <a:pt x="3404870" y="318770"/>
                  </a:cubicBezTo>
                  <a:lnTo>
                    <a:pt x="3399790" y="3086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pl-PL"/>
            </a:p>
          </p:txBody>
        </p:sp>
        <p:sp>
          <p:nvSpPr>
            <p:cNvPr id="34832" name="Google Shape;252;p11">
              <a:extLst>
                <a:ext uri="{FF2B5EF4-FFF2-40B4-BE49-F238E27FC236}">
                  <a16:creationId xmlns:a16="http://schemas.microsoft.com/office/drawing/2014/main" id="{11912791-88D6-28C6-30F4-12E1C68B1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300" y="80010"/>
              <a:ext cx="1270" cy="3810"/>
            </a:xfrm>
            <a:custGeom>
              <a:avLst/>
              <a:gdLst>
                <a:gd name="T0" fmla="*/ 0 w 1270"/>
                <a:gd name="T1" fmla="*/ 3810 h 3810"/>
                <a:gd name="T2" fmla="*/ 1270 w 1270"/>
                <a:gd name="T3" fmla="*/ 0 h 3810"/>
                <a:gd name="T4" fmla="*/ 0 w 1270"/>
                <a:gd name="T5" fmla="*/ 3810 h 38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0" h="3810" extrusionOk="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pl-PL"/>
            </a:p>
          </p:txBody>
        </p:sp>
        <p:sp>
          <p:nvSpPr>
            <p:cNvPr id="34833" name="Google Shape;253;p11">
              <a:extLst>
                <a:ext uri="{FF2B5EF4-FFF2-40B4-BE49-F238E27FC236}">
                  <a16:creationId xmlns:a16="http://schemas.microsoft.com/office/drawing/2014/main" id="{68E129DC-F601-B5B9-F25B-6B649DE4D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680" y="71120"/>
              <a:ext cx="3789680" cy="355600"/>
            </a:xfrm>
            <a:custGeom>
              <a:avLst/>
              <a:gdLst>
                <a:gd name="T0" fmla="*/ 3776980 w 3789680"/>
                <a:gd name="T1" fmla="*/ 327660 h 355600"/>
                <a:gd name="T2" fmla="*/ 22860 w 3789680"/>
                <a:gd name="T3" fmla="*/ 1270 h 355600"/>
                <a:gd name="T4" fmla="*/ 10160 w 3789680"/>
                <a:gd name="T5" fmla="*/ 0 h 355600"/>
                <a:gd name="T6" fmla="*/ 0 w 3789680"/>
                <a:gd name="T7" fmla="*/ 3810 h 355600"/>
                <a:gd name="T8" fmla="*/ 7620 w 3789680"/>
                <a:gd name="T9" fmla="*/ 12700 h 355600"/>
                <a:gd name="T10" fmla="*/ 8890 w 3789680"/>
                <a:gd name="T11" fmla="*/ 12700 h 355600"/>
                <a:gd name="T12" fmla="*/ 3775710 w 3789680"/>
                <a:gd name="T13" fmla="*/ 340360 h 355600"/>
                <a:gd name="T14" fmla="*/ 3788410 w 3789680"/>
                <a:gd name="T15" fmla="*/ 355600 h 355600"/>
                <a:gd name="T16" fmla="*/ 3789680 w 3789680"/>
                <a:gd name="T17" fmla="*/ 341630 h 355600"/>
                <a:gd name="T18" fmla="*/ 3776980 w 3789680"/>
                <a:gd name="T19" fmla="*/ 327660 h 355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89680" h="355600" extrusionOk="0">
                  <a:moveTo>
                    <a:pt x="3776980" y="327660"/>
                  </a:moveTo>
                  <a:lnTo>
                    <a:pt x="22860" y="1270"/>
                  </a:lnTo>
                  <a:lnTo>
                    <a:pt x="10160" y="0"/>
                  </a:lnTo>
                  <a:cubicBezTo>
                    <a:pt x="6350" y="0"/>
                    <a:pt x="2540" y="1270"/>
                    <a:pt x="0" y="3810"/>
                  </a:cubicBezTo>
                  <a:lnTo>
                    <a:pt x="7620" y="12700"/>
                  </a:lnTo>
                  <a:lnTo>
                    <a:pt x="8890" y="12700"/>
                  </a:lnTo>
                  <a:lnTo>
                    <a:pt x="3775710" y="340360"/>
                  </a:lnTo>
                  <a:cubicBezTo>
                    <a:pt x="3783330" y="341630"/>
                    <a:pt x="3788410" y="347980"/>
                    <a:pt x="3788410" y="355600"/>
                  </a:cubicBezTo>
                  <a:lnTo>
                    <a:pt x="3789680" y="341630"/>
                  </a:lnTo>
                  <a:cubicBezTo>
                    <a:pt x="3789680" y="335280"/>
                    <a:pt x="3784600" y="328930"/>
                    <a:pt x="3776980" y="3276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pl-PL"/>
            </a:p>
          </p:txBody>
        </p:sp>
        <p:sp>
          <p:nvSpPr>
            <p:cNvPr id="34834" name="Google Shape;254;p11">
              <a:extLst>
                <a:ext uri="{FF2B5EF4-FFF2-40B4-BE49-F238E27FC236}">
                  <a16:creationId xmlns:a16="http://schemas.microsoft.com/office/drawing/2014/main" id="{BC0C17EE-2E0F-DDA2-ECB2-C3E1286275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0040" y="408940"/>
              <a:ext cx="400050" cy="4396740"/>
            </a:xfrm>
            <a:custGeom>
              <a:avLst/>
              <a:gdLst>
                <a:gd name="T0" fmla="*/ 19050 w 400050"/>
                <a:gd name="T1" fmla="*/ 4387850 h 4396740"/>
                <a:gd name="T2" fmla="*/ 400050 w 400050"/>
                <a:gd name="T3" fmla="*/ 13970 h 4396740"/>
                <a:gd name="T4" fmla="*/ 389890 w 400050"/>
                <a:gd name="T5" fmla="*/ 2540 h 4396740"/>
                <a:gd name="T6" fmla="*/ 382270 w 400050"/>
                <a:gd name="T7" fmla="*/ 0 h 4396740"/>
                <a:gd name="T8" fmla="*/ 0 w 400050"/>
                <a:gd name="T9" fmla="*/ 4385310 h 4396740"/>
                <a:gd name="T10" fmla="*/ 13970 w 400050"/>
                <a:gd name="T11" fmla="*/ 4396740 h 4396740"/>
                <a:gd name="T12" fmla="*/ 19050 w 400050"/>
                <a:gd name="T13" fmla="*/ 4387850 h 4396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050" h="4396740" extrusionOk="0">
                  <a:moveTo>
                    <a:pt x="19050" y="4387850"/>
                  </a:moveTo>
                  <a:lnTo>
                    <a:pt x="400050" y="13970"/>
                  </a:lnTo>
                  <a:cubicBezTo>
                    <a:pt x="400050" y="13970"/>
                    <a:pt x="392430" y="5080"/>
                    <a:pt x="389890" y="2540"/>
                  </a:cubicBezTo>
                  <a:cubicBezTo>
                    <a:pt x="389890" y="2540"/>
                    <a:pt x="387350" y="0"/>
                    <a:pt x="382270" y="0"/>
                  </a:cubicBezTo>
                  <a:lnTo>
                    <a:pt x="0" y="4385310"/>
                  </a:lnTo>
                  <a:lnTo>
                    <a:pt x="13970" y="4396740"/>
                  </a:lnTo>
                  <a:cubicBezTo>
                    <a:pt x="16510" y="4395470"/>
                    <a:pt x="19050" y="4391660"/>
                    <a:pt x="19050" y="43878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pl-PL"/>
            </a:p>
          </p:txBody>
        </p:sp>
        <p:sp>
          <p:nvSpPr>
            <p:cNvPr id="34835" name="Google Shape;255;p11">
              <a:extLst>
                <a:ext uri="{FF2B5EF4-FFF2-40B4-BE49-F238E27FC236}">
                  <a16:creationId xmlns:a16="http://schemas.microsoft.com/office/drawing/2014/main" id="{D0215F0E-0CAC-FB3D-663D-9ABBE2FA7B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40" y="900430"/>
              <a:ext cx="3792220" cy="4425950"/>
            </a:xfrm>
            <a:custGeom>
              <a:avLst/>
              <a:gdLst>
                <a:gd name="T0" fmla="*/ 3778250 w 3792220"/>
                <a:gd name="T1" fmla="*/ 0 h 4425950"/>
                <a:gd name="T2" fmla="*/ 13970 w 3792220"/>
                <a:gd name="T3" fmla="*/ 0 h 4425950"/>
                <a:gd name="T4" fmla="*/ 0 w 3792220"/>
                <a:gd name="T5" fmla="*/ 13970 h 4425950"/>
                <a:gd name="T6" fmla="*/ 0 w 3792220"/>
                <a:gd name="T7" fmla="*/ 4411980 h 4425950"/>
                <a:gd name="T8" fmla="*/ 13970 w 3792220"/>
                <a:gd name="T9" fmla="*/ 4425950 h 4425950"/>
                <a:gd name="T10" fmla="*/ 3778250 w 3792220"/>
                <a:gd name="T11" fmla="*/ 4425950 h 4425950"/>
                <a:gd name="T12" fmla="*/ 3792220 w 3792220"/>
                <a:gd name="T13" fmla="*/ 4411980 h 4425950"/>
                <a:gd name="T14" fmla="*/ 3792220 w 3792220"/>
                <a:gd name="T15" fmla="*/ 12700 h 4425950"/>
                <a:gd name="T16" fmla="*/ 3778250 w 3792220"/>
                <a:gd name="T17" fmla="*/ 0 h 4425950"/>
                <a:gd name="T18" fmla="*/ 3582670 w 3792220"/>
                <a:gd name="T19" fmla="*/ 218440 h 4425950"/>
                <a:gd name="T20" fmla="*/ 3582670 w 3792220"/>
                <a:gd name="T21" fmla="*/ 3464560 h 4425950"/>
                <a:gd name="T22" fmla="*/ 3568700 w 3792220"/>
                <a:gd name="T23" fmla="*/ 3478530 h 4425950"/>
                <a:gd name="T24" fmla="*/ 186690 w 3792220"/>
                <a:gd name="T25" fmla="*/ 3478530 h 4425950"/>
                <a:gd name="T26" fmla="*/ 172720 w 3792220"/>
                <a:gd name="T27" fmla="*/ 3464560 h 4425950"/>
                <a:gd name="T28" fmla="*/ 172720 w 3792220"/>
                <a:gd name="T29" fmla="*/ 218440 h 4425950"/>
                <a:gd name="T30" fmla="*/ 186690 w 3792220"/>
                <a:gd name="T31" fmla="*/ 204470 h 4425950"/>
                <a:gd name="T32" fmla="*/ 3568700 w 3792220"/>
                <a:gd name="T33" fmla="*/ 204470 h 4425950"/>
                <a:gd name="T34" fmla="*/ 3582670 w 3792220"/>
                <a:gd name="T35" fmla="*/ 218440 h 4425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792220" h="4425950" extrusionOk="0">
                  <a:moveTo>
                    <a:pt x="377825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4411980"/>
                  </a:lnTo>
                  <a:cubicBezTo>
                    <a:pt x="0" y="4419600"/>
                    <a:pt x="6350" y="4425950"/>
                    <a:pt x="13970" y="4425950"/>
                  </a:cubicBezTo>
                  <a:lnTo>
                    <a:pt x="3778250" y="4425950"/>
                  </a:lnTo>
                  <a:cubicBezTo>
                    <a:pt x="3785870" y="4425950"/>
                    <a:pt x="3792220" y="4419600"/>
                    <a:pt x="3792220" y="4411980"/>
                  </a:cubicBezTo>
                  <a:lnTo>
                    <a:pt x="3792220" y="12700"/>
                  </a:lnTo>
                  <a:cubicBezTo>
                    <a:pt x="3792220" y="5080"/>
                    <a:pt x="3785870" y="0"/>
                    <a:pt x="3778250" y="0"/>
                  </a:cubicBezTo>
                  <a:close/>
                  <a:moveTo>
                    <a:pt x="3582670" y="218440"/>
                  </a:moveTo>
                  <a:lnTo>
                    <a:pt x="3582670" y="3464560"/>
                  </a:lnTo>
                  <a:cubicBezTo>
                    <a:pt x="3582670" y="3472180"/>
                    <a:pt x="3576320" y="3478530"/>
                    <a:pt x="3568700" y="3478530"/>
                  </a:cubicBezTo>
                  <a:lnTo>
                    <a:pt x="186690" y="3478530"/>
                  </a:lnTo>
                  <a:cubicBezTo>
                    <a:pt x="179070" y="3478530"/>
                    <a:pt x="172720" y="3472180"/>
                    <a:pt x="172720" y="3464560"/>
                  </a:cubicBezTo>
                  <a:lnTo>
                    <a:pt x="172720" y="218440"/>
                  </a:lnTo>
                  <a:cubicBezTo>
                    <a:pt x="172720" y="210820"/>
                    <a:pt x="179070" y="204470"/>
                    <a:pt x="186690" y="204470"/>
                  </a:cubicBezTo>
                  <a:lnTo>
                    <a:pt x="3568700" y="204470"/>
                  </a:lnTo>
                  <a:cubicBezTo>
                    <a:pt x="3576320" y="204470"/>
                    <a:pt x="3582670" y="210820"/>
                    <a:pt x="3582670" y="218440"/>
                  </a:cubicBezTo>
                  <a:close/>
                </a:path>
              </a:pathLst>
            </a:custGeom>
            <a:solidFill>
              <a:srgbClr val="CAE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pl-PL"/>
            </a:p>
          </p:txBody>
        </p:sp>
        <p:sp>
          <p:nvSpPr>
            <p:cNvPr id="256" name="Google Shape;256;p11">
              <a:extLst>
                <a:ext uri="{FF2B5EF4-FFF2-40B4-BE49-F238E27FC236}">
                  <a16:creationId xmlns:a16="http://schemas.microsoft.com/office/drawing/2014/main" id="{8598C44D-B746-E059-E6C0-D784C729DA9E}"/>
                </a:ext>
              </a:extLst>
            </p:cNvPr>
            <p:cNvSpPr/>
            <p:nvPr/>
          </p:nvSpPr>
          <p:spPr>
            <a:xfrm>
              <a:off x="251460" y="1104900"/>
              <a:ext cx="3409950" cy="3274060"/>
            </a:xfrm>
            <a:custGeom>
              <a:avLst/>
              <a:gdLst/>
              <a:ahLst/>
              <a:cxnLst/>
              <a:rect l="l" t="t" r="r" b="b"/>
              <a:pathLst>
                <a:path w="3409950" h="3274060" extrusionOk="0">
                  <a:moveTo>
                    <a:pt x="339598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3260090"/>
                  </a:lnTo>
                  <a:cubicBezTo>
                    <a:pt x="0" y="3267710"/>
                    <a:pt x="6350" y="3274060"/>
                    <a:pt x="13970" y="3274060"/>
                  </a:cubicBezTo>
                  <a:lnTo>
                    <a:pt x="3395980" y="3274060"/>
                  </a:lnTo>
                  <a:cubicBezTo>
                    <a:pt x="3403600" y="3274060"/>
                    <a:pt x="3409950" y="3267710"/>
                    <a:pt x="3409950" y="3260090"/>
                  </a:cubicBezTo>
                  <a:lnTo>
                    <a:pt x="3409950" y="13970"/>
                  </a:lnTo>
                  <a:cubicBezTo>
                    <a:pt x="3409950" y="6350"/>
                    <a:pt x="3403600" y="0"/>
                    <a:pt x="3395980" y="0"/>
                  </a:cubicBez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l="-21985" r="-21985"/>
              </a:stretch>
            </a:blip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39" name="Google Shape;257;p11">
              <a:extLst>
                <a:ext uri="{FF2B5EF4-FFF2-40B4-BE49-F238E27FC236}">
                  <a16:creationId xmlns:a16="http://schemas.microsoft.com/office/drawing/2014/main" id="{D81BBFAE-DAD1-DCE9-385D-C637EEBCF3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030" y="1106170"/>
              <a:ext cx="3421380" cy="3274060"/>
            </a:xfrm>
            <a:custGeom>
              <a:avLst/>
              <a:gdLst>
                <a:gd name="T0" fmla="*/ 3421380 w 3421380"/>
                <a:gd name="T1" fmla="*/ 8890 h 3274060"/>
                <a:gd name="T2" fmla="*/ 3408680 w 3421380"/>
                <a:gd name="T3" fmla="*/ 0 h 3274060"/>
                <a:gd name="T4" fmla="*/ 13970 w 3421380"/>
                <a:gd name="T5" fmla="*/ 0 h 3274060"/>
                <a:gd name="T6" fmla="*/ 0 w 3421380"/>
                <a:gd name="T7" fmla="*/ 10160 h 3274060"/>
                <a:gd name="T8" fmla="*/ 2540 w 3421380"/>
                <a:gd name="T9" fmla="*/ 16510 h 3274060"/>
                <a:gd name="T10" fmla="*/ 13970 w 3421380"/>
                <a:gd name="T11" fmla="*/ 11430 h 3274060"/>
                <a:gd name="T12" fmla="*/ 3411220 w 3421380"/>
                <a:gd name="T13" fmla="*/ 11430 h 3274060"/>
                <a:gd name="T14" fmla="*/ 3411220 w 3421380"/>
                <a:gd name="T15" fmla="*/ 3262630 h 3274060"/>
                <a:gd name="T16" fmla="*/ 3406140 w 3421380"/>
                <a:gd name="T17" fmla="*/ 3274060 h 3274060"/>
                <a:gd name="T18" fmla="*/ 3409950 w 3421380"/>
                <a:gd name="T19" fmla="*/ 3274060 h 3274060"/>
                <a:gd name="T20" fmla="*/ 3421380 w 3421380"/>
                <a:gd name="T21" fmla="*/ 3262630 h 3274060"/>
                <a:gd name="T22" fmla="*/ 3421380 w 3421380"/>
                <a:gd name="T23" fmla="*/ 8890 h 3274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21380" h="3274060" extrusionOk="0">
                  <a:moveTo>
                    <a:pt x="3421380" y="8890"/>
                  </a:moveTo>
                  <a:cubicBezTo>
                    <a:pt x="3421380" y="8890"/>
                    <a:pt x="3418840" y="1270"/>
                    <a:pt x="3408680" y="0"/>
                  </a:cubicBezTo>
                  <a:lnTo>
                    <a:pt x="13970" y="0"/>
                  </a:lnTo>
                  <a:cubicBezTo>
                    <a:pt x="7620" y="0"/>
                    <a:pt x="0" y="2540"/>
                    <a:pt x="0" y="10160"/>
                  </a:cubicBezTo>
                  <a:lnTo>
                    <a:pt x="2540" y="16510"/>
                  </a:lnTo>
                  <a:cubicBezTo>
                    <a:pt x="5080" y="12700"/>
                    <a:pt x="10160" y="11430"/>
                    <a:pt x="13970" y="11430"/>
                  </a:cubicBezTo>
                  <a:lnTo>
                    <a:pt x="3411220" y="11430"/>
                  </a:lnTo>
                  <a:lnTo>
                    <a:pt x="3411220" y="3262630"/>
                  </a:lnTo>
                  <a:cubicBezTo>
                    <a:pt x="3411220" y="3267710"/>
                    <a:pt x="3408680" y="3271520"/>
                    <a:pt x="3406140" y="3274060"/>
                  </a:cubicBezTo>
                  <a:lnTo>
                    <a:pt x="3409950" y="3274060"/>
                  </a:lnTo>
                  <a:cubicBezTo>
                    <a:pt x="3416300" y="3274060"/>
                    <a:pt x="3421380" y="3268980"/>
                    <a:pt x="3421380" y="3262630"/>
                  </a:cubicBezTo>
                  <a:lnTo>
                    <a:pt x="3421380" y="8890"/>
                  </a:lnTo>
                  <a:close/>
                </a:path>
              </a:pathLst>
            </a:custGeom>
            <a:solidFill>
              <a:srgbClr val="8988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pl-PL"/>
            </a:p>
          </p:txBody>
        </p:sp>
        <p:sp>
          <p:nvSpPr>
            <p:cNvPr id="34840" name="Google Shape;258;p11">
              <a:extLst>
                <a:ext uri="{FF2B5EF4-FFF2-40B4-BE49-F238E27FC236}">
                  <a16:creationId xmlns:a16="http://schemas.microsoft.com/office/drawing/2014/main" id="{19F83D6F-BF87-1922-8647-44181641F28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80" y="5299710"/>
              <a:ext cx="3804920" cy="27940"/>
            </a:xfrm>
            <a:custGeom>
              <a:avLst/>
              <a:gdLst>
                <a:gd name="T0" fmla="*/ 13970 w 3804920"/>
                <a:gd name="T1" fmla="*/ 13970 h 27940"/>
                <a:gd name="T2" fmla="*/ 0 w 3804920"/>
                <a:gd name="T3" fmla="*/ 0 h 27940"/>
                <a:gd name="T4" fmla="*/ 0 w 3804920"/>
                <a:gd name="T5" fmla="*/ 13970 h 27940"/>
                <a:gd name="T6" fmla="*/ 13970 w 3804920"/>
                <a:gd name="T7" fmla="*/ 27940 h 27940"/>
                <a:gd name="T8" fmla="*/ 3796030 w 3804920"/>
                <a:gd name="T9" fmla="*/ 27940 h 27940"/>
                <a:gd name="T10" fmla="*/ 3804920 w 3804920"/>
                <a:gd name="T11" fmla="*/ 24130 h 27940"/>
                <a:gd name="T12" fmla="*/ 3790950 w 3804920"/>
                <a:gd name="T13" fmla="*/ 13970 h 27940"/>
                <a:gd name="T14" fmla="*/ 13970 w 3804920"/>
                <a:gd name="T15" fmla="*/ 13970 h 27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4920" h="27940" extrusionOk="0">
                  <a:moveTo>
                    <a:pt x="13970" y="13970"/>
                  </a:move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796030" y="27940"/>
                  </a:lnTo>
                  <a:cubicBezTo>
                    <a:pt x="3799840" y="27940"/>
                    <a:pt x="3802380" y="26670"/>
                    <a:pt x="3804920" y="24130"/>
                  </a:cubicBezTo>
                  <a:lnTo>
                    <a:pt x="3790950" y="13970"/>
                  </a:lnTo>
                  <a:lnTo>
                    <a:pt x="13970" y="13970"/>
                  </a:lnTo>
                  <a:close/>
                </a:path>
              </a:pathLst>
            </a:custGeom>
            <a:solidFill>
              <a:srgbClr val="8988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pl-PL"/>
            </a:p>
          </p:txBody>
        </p:sp>
        <p:sp>
          <p:nvSpPr>
            <p:cNvPr id="34841" name="Google Shape;259;p11">
              <a:extLst>
                <a:ext uri="{FF2B5EF4-FFF2-40B4-BE49-F238E27FC236}">
                  <a16:creationId xmlns:a16="http://schemas.microsoft.com/office/drawing/2014/main" id="{3EB99107-35F2-3DA9-723D-4F1A949793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80" y="904240"/>
              <a:ext cx="27940" cy="4422140"/>
            </a:xfrm>
            <a:custGeom>
              <a:avLst/>
              <a:gdLst>
                <a:gd name="T0" fmla="*/ 12700 w 27940"/>
                <a:gd name="T1" fmla="*/ 4409440 h 4422140"/>
                <a:gd name="T2" fmla="*/ 12700 w 27940"/>
                <a:gd name="T3" fmla="*/ 8890 h 4422140"/>
                <a:gd name="T4" fmla="*/ 3810 w 27940"/>
                <a:gd name="T5" fmla="*/ 0 h 4422140"/>
                <a:gd name="T6" fmla="*/ 0 w 27940"/>
                <a:gd name="T7" fmla="*/ 8890 h 4422140"/>
                <a:gd name="T8" fmla="*/ 0 w 27940"/>
                <a:gd name="T9" fmla="*/ 4408170 h 4422140"/>
                <a:gd name="T10" fmla="*/ 13970 w 27940"/>
                <a:gd name="T11" fmla="*/ 4422140 h 4422140"/>
                <a:gd name="T12" fmla="*/ 27940 w 27940"/>
                <a:gd name="T13" fmla="*/ 4422140 h 4422140"/>
                <a:gd name="T14" fmla="*/ 12700 w 27940"/>
                <a:gd name="T15" fmla="*/ 4409440 h 4422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940" h="4422140" extrusionOk="0">
                  <a:moveTo>
                    <a:pt x="12700" y="4409440"/>
                  </a:moveTo>
                  <a:lnTo>
                    <a:pt x="12700" y="8890"/>
                  </a:lnTo>
                  <a:lnTo>
                    <a:pt x="3810" y="0"/>
                  </a:lnTo>
                  <a:cubicBezTo>
                    <a:pt x="1270" y="2540"/>
                    <a:pt x="0" y="5080"/>
                    <a:pt x="0" y="8890"/>
                  </a:cubicBezTo>
                  <a:lnTo>
                    <a:pt x="0" y="4408170"/>
                  </a:lnTo>
                  <a:cubicBezTo>
                    <a:pt x="0" y="4415790"/>
                    <a:pt x="6350" y="4422140"/>
                    <a:pt x="13970" y="4422140"/>
                  </a:cubicBezTo>
                  <a:lnTo>
                    <a:pt x="27940" y="4422140"/>
                  </a:lnTo>
                  <a:cubicBezTo>
                    <a:pt x="19050" y="4422140"/>
                    <a:pt x="12700" y="4415790"/>
                    <a:pt x="12700" y="4409440"/>
                  </a:cubicBezTo>
                  <a:close/>
                </a:path>
              </a:pathLst>
            </a:custGeom>
            <a:solidFill>
              <a:srgbClr val="8988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pl-PL"/>
            </a:p>
          </p:txBody>
        </p:sp>
        <p:sp>
          <p:nvSpPr>
            <p:cNvPr id="34842" name="Google Shape;260;p11">
              <a:extLst>
                <a:ext uri="{FF2B5EF4-FFF2-40B4-BE49-F238E27FC236}">
                  <a16:creationId xmlns:a16="http://schemas.microsoft.com/office/drawing/2014/main" id="{78203877-5F0A-F4F2-60A2-73493183D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760" y="1108710"/>
              <a:ext cx="27940" cy="3270250"/>
            </a:xfrm>
            <a:custGeom>
              <a:avLst/>
              <a:gdLst>
                <a:gd name="T0" fmla="*/ 12700 w 27940"/>
                <a:gd name="T1" fmla="*/ 3256280 h 3270250"/>
                <a:gd name="T2" fmla="*/ 12700 w 27940"/>
                <a:gd name="T3" fmla="*/ 7620 h 3270250"/>
                <a:gd name="T4" fmla="*/ 3810 w 27940"/>
                <a:gd name="T5" fmla="*/ 0 h 3270250"/>
                <a:gd name="T6" fmla="*/ 0 w 27940"/>
                <a:gd name="T7" fmla="*/ 10160 h 3270250"/>
                <a:gd name="T8" fmla="*/ 0 w 27940"/>
                <a:gd name="T9" fmla="*/ 3256280 h 3270250"/>
                <a:gd name="T10" fmla="*/ 13970 w 27940"/>
                <a:gd name="T11" fmla="*/ 3270250 h 3270250"/>
                <a:gd name="T12" fmla="*/ 27940 w 27940"/>
                <a:gd name="T13" fmla="*/ 3270250 h 3270250"/>
                <a:gd name="T14" fmla="*/ 12700 w 27940"/>
                <a:gd name="T15" fmla="*/ 3256280 h 3270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940" h="3270250" extrusionOk="0">
                  <a:moveTo>
                    <a:pt x="12700" y="3256280"/>
                  </a:moveTo>
                  <a:lnTo>
                    <a:pt x="12700" y="7620"/>
                  </a:lnTo>
                  <a:lnTo>
                    <a:pt x="3810" y="0"/>
                  </a:lnTo>
                  <a:cubicBezTo>
                    <a:pt x="1270" y="2540"/>
                    <a:pt x="0" y="6350"/>
                    <a:pt x="0" y="10160"/>
                  </a:cubicBezTo>
                  <a:lnTo>
                    <a:pt x="0" y="3256280"/>
                  </a:lnTo>
                  <a:cubicBezTo>
                    <a:pt x="0" y="3263900"/>
                    <a:pt x="6350" y="3270250"/>
                    <a:pt x="13970" y="3270250"/>
                  </a:cubicBezTo>
                  <a:lnTo>
                    <a:pt x="27940" y="3270250"/>
                  </a:lnTo>
                  <a:cubicBezTo>
                    <a:pt x="19050" y="3270250"/>
                    <a:pt x="12700" y="3263900"/>
                    <a:pt x="12700" y="32562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pl-PL"/>
            </a:p>
          </p:txBody>
        </p:sp>
        <p:sp>
          <p:nvSpPr>
            <p:cNvPr id="34843" name="Google Shape;261;p11">
              <a:extLst>
                <a:ext uri="{FF2B5EF4-FFF2-40B4-BE49-F238E27FC236}">
                  <a16:creationId xmlns:a16="http://schemas.microsoft.com/office/drawing/2014/main" id="{66DDF433-8474-339E-DC15-AAF6930045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030" y="4354830"/>
              <a:ext cx="3417570" cy="27940"/>
            </a:xfrm>
            <a:custGeom>
              <a:avLst/>
              <a:gdLst>
                <a:gd name="T0" fmla="*/ 3411220 w 3417570"/>
                <a:gd name="T1" fmla="*/ 12700 h 27940"/>
                <a:gd name="T2" fmla="*/ 3407410 w 3417570"/>
                <a:gd name="T3" fmla="*/ 13970 h 27940"/>
                <a:gd name="T4" fmla="*/ 13970 w 3417570"/>
                <a:gd name="T5" fmla="*/ 13970 h 27940"/>
                <a:gd name="T6" fmla="*/ 0 w 3417570"/>
                <a:gd name="T7" fmla="*/ 0 h 27940"/>
                <a:gd name="T8" fmla="*/ 0 w 3417570"/>
                <a:gd name="T9" fmla="*/ 13970 h 27940"/>
                <a:gd name="T10" fmla="*/ 13970 w 3417570"/>
                <a:gd name="T11" fmla="*/ 27940 h 27940"/>
                <a:gd name="T12" fmla="*/ 3407410 w 3417570"/>
                <a:gd name="T13" fmla="*/ 27940 h 27940"/>
                <a:gd name="T14" fmla="*/ 3417570 w 3417570"/>
                <a:gd name="T15" fmla="*/ 22860 h 27940"/>
                <a:gd name="T16" fmla="*/ 3411220 w 3417570"/>
                <a:gd name="T17" fmla="*/ 12700 h 27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17570" h="27940" extrusionOk="0">
                  <a:moveTo>
                    <a:pt x="3411220" y="12700"/>
                  </a:moveTo>
                  <a:cubicBezTo>
                    <a:pt x="3409950" y="12700"/>
                    <a:pt x="3408680" y="13970"/>
                    <a:pt x="3407410" y="13970"/>
                  </a:cubicBezTo>
                  <a:lnTo>
                    <a:pt x="13970" y="13970"/>
                  </a:ln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407410" y="27940"/>
                  </a:lnTo>
                  <a:cubicBezTo>
                    <a:pt x="3411220" y="27940"/>
                    <a:pt x="3415030" y="25400"/>
                    <a:pt x="3417570" y="22860"/>
                  </a:cubicBezTo>
                  <a:lnTo>
                    <a:pt x="3411220" y="127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pl-PL"/>
            </a:p>
          </p:txBody>
        </p:sp>
        <p:sp>
          <p:nvSpPr>
            <p:cNvPr id="34844" name="Google Shape;262;p11">
              <a:extLst>
                <a:ext uri="{FF2B5EF4-FFF2-40B4-BE49-F238E27FC236}">
                  <a16:creationId xmlns:a16="http://schemas.microsoft.com/office/drawing/2014/main" id="{007B2D5C-9999-2DAA-01DB-827926ED1C23}"/>
                </a:ext>
              </a:extLst>
            </p:cNvPr>
            <p:cNvSpPr>
              <a:spLocks/>
            </p:cNvSpPr>
            <p:nvPr/>
          </p:nvSpPr>
          <p:spPr bwMode="auto">
            <a:xfrm>
              <a:off x="93980" y="909320"/>
              <a:ext cx="1270" cy="3810"/>
            </a:xfrm>
            <a:custGeom>
              <a:avLst/>
              <a:gdLst>
                <a:gd name="T0" fmla="*/ 0 w 1270"/>
                <a:gd name="T1" fmla="*/ 3810 h 3810"/>
                <a:gd name="T2" fmla="*/ 1270 w 1270"/>
                <a:gd name="T3" fmla="*/ 0 h 3810"/>
                <a:gd name="T4" fmla="*/ 0 w 1270"/>
                <a:gd name="T5" fmla="*/ 3810 h 38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0" h="3810" extrusionOk="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pl-PL"/>
            </a:p>
          </p:txBody>
        </p:sp>
        <p:sp>
          <p:nvSpPr>
            <p:cNvPr id="34845" name="Google Shape;263;p11">
              <a:extLst>
                <a:ext uri="{FF2B5EF4-FFF2-40B4-BE49-F238E27FC236}">
                  <a16:creationId xmlns:a16="http://schemas.microsoft.com/office/drawing/2014/main" id="{5DA7C2B5-2B76-D613-4F9F-CFD5CBBF529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90" y="899160"/>
              <a:ext cx="3806190" cy="27940"/>
            </a:xfrm>
            <a:custGeom>
              <a:avLst/>
              <a:gdLst>
                <a:gd name="T0" fmla="*/ 3790950 w 3806190"/>
                <a:gd name="T1" fmla="*/ 0 h 27940"/>
                <a:gd name="T2" fmla="*/ 10160 w 3806190"/>
                <a:gd name="T3" fmla="*/ 0 h 27940"/>
                <a:gd name="T4" fmla="*/ 0 w 3806190"/>
                <a:gd name="T5" fmla="*/ 5080 h 27940"/>
                <a:gd name="T6" fmla="*/ 8890 w 3806190"/>
                <a:gd name="T7" fmla="*/ 13970 h 27940"/>
                <a:gd name="T8" fmla="*/ 3792220 w 3806190"/>
                <a:gd name="T9" fmla="*/ 13970 h 27940"/>
                <a:gd name="T10" fmla="*/ 3806190 w 3806190"/>
                <a:gd name="T11" fmla="*/ 27940 h 27940"/>
                <a:gd name="T12" fmla="*/ 3806190 w 3806190"/>
                <a:gd name="T13" fmla="*/ 13970 h 27940"/>
                <a:gd name="T14" fmla="*/ 3790950 w 3806190"/>
                <a:gd name="T15" fmla="*/ 0 h 27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6190" h="27940" extrusionOk="0">
                  <a:moveTo>
                    <a:pt x="3790950" y="0"/>
                  </a:moveTo>
                  <a:lnTo>
                    <a:pt x="10160" y="0"/>
                  </a:lnTo>
                  <a:cubicBezTo>
                    <a:pt x="6350" y="0"/>
                    <a:pt x="2540" y="2540"/>
                    <a:pt x="0" y="5080"/>
                  </a:cubicBezTo>
                  <a:lnTo>
                    <a:pt x="8890" y="13970"/>
                  </a:lnTo>
                  <a:lnTo>
                    <a:pt x="3792220" y="13970"/>
                  </a:lnTo>
                  <a:cubicBezTo>
                    <a:pt x="3799840" y="13970"/>
                    <a:pt x="3806190" y="20320"/>
                    <a:pt x="3806190" y="27940"/>
                  </a:cubicBezTo>
                  <a:lnTo>
                    <a:pt x="3806190" y="13970"/>
                  </a:lnTo>
                  <a:cubicBezTo>
                    <a:pt x="3804920" y="6350"/>
                    <a:pt x="3798570" y="0"/>
                    <a:pt x="37909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pl-PL"/>
            </a:p>
          </p:txBody>
        </p:sp>
        <p:sp>
          <p:nvSpPr>
            <p:cNvPr id="34846" name="Google Shape;264;p11">
              <a:extLst>
                <a:ext uri="{FF2B5EF4-FFF2-40B4-BE49-F238E27FC236}">
                  <a16:creationId xmlns:a16="http://schemas.microsoft.com/office/drawing/2014/main" id="{4148E4AB-1526-4928-B7C4-56E25CCEA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9690" y="910590"/>
              <a:ext cx="20320" cy="4413250"/>
            </a:xfrm>
            <a:custGeom>
              <a:avLst/>
              <a:gdLst>
                <a:gd name="T0" fmla="*/ 20320 w 20320"/>
                <a:gd name="T1" fmla="*/ 4401820 h 4413250"/>
                <a:gd name="T2" fmla="*/ 20320 w 20320"/>
                <a:gd name="T3" fmla="*/ 12700 h 4413250"/>
                <a:gd name="T4" fmla="*/ 8890 w 20320"/>
                <a:gd name="T5" fmla="*/ 2540 h 4413250"/>
                <a:gd name="T6" fmla="*/ 0 w 20320"/>
                <a:gd name="T7" fmla="*/ 0 h 4413250"/>
                <a:gd name="T8" fmla="*/ 0 w 20320"/>
                <a:gd name="T9" fmla="*/ 4403090 h 4413250"/>
                <a:gd name="T10" fmla="*/ 15240 w 20320"/>
                <a:gd name="T11" fmla="*/ 4413250 h 4413250"/>
                <a:gd name="T12" fmla="*/ 20320 w 20320"/>
                <a:gd name="T13" fmla="*/ 4401820 h 4413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320" h="4413250" extrusionOk="0">
                  <a:moveTo>
                    <a:pt x="20320" y="4401820"/>
                  </a:moveTo>
                  <a:lnTo>
                    <a:pt x="20320" y="12700"/>
                  </a:lnTo>
                  <a:cubicBezTo>
                    <a:pt x="20320" y="12700"/>
                    <a:pt x="11430" y="5080"/>
                    <a:pt x="8890" y="2540"/>
                  </a:cubicBezTo>
                  <a:cubicBezTo>
                    <a:pt x="8890" y="2540"/>
                    <a:pt x="6350" y="0"/>
                    <a:pt x="0" y="0"/>
                  </a:cubicBezTo>
                  <a:lnTo>
                    <a:pt x="0" y="4403090"/>
                  </a:lnTo>
                  <a:lnTo>
                    <a:pt x="15240" y="4413250"/>
                  </a:lnTo>
                  <a:cubicBezTo>
                    <a:pt x="19050" y="4410710"/>
                    <a:pt x="20320" y="4406900"/>
                    <a:pt x="20320" y="44018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pl-PL"/>
            </a:p>
          </p:txBody>
        </p:sp>
      </p:grpSp>
      <p:sp>
        <p:nvSpPr>
          <p:cNvPr id="34820" name="Google Shape;265;p11">
            <a:extLst>
              <a:ext uri="{FF2B5EF4-FFF2-40B4-BE49-F238E27FC236}">
                <a16:creationId xmlns:a16="http://schemas.microsoft.com/office/drawing/2014/main" id="{41A04FFD-D4D0-9F35-47AB-961A993068FD}"/>
              </a:ext>
            </a:extLst>
          </p:cNvPr>
          <p:cNvSpPr>
            <a:spLocks/>
          </p:cNvSpPr>
          <p:nvPr/>
        </p:nvSpPr>
        <p:spPr bwMode="auto">
          <a:xfrm rot="-7790088">
            <a:off x="-1139825" y="8291512"/>
            <a:ext cx="6332538" cy="4881563"/>
          </a:xfrm>
          <a:custGeom>
            <a:avLst/>
            <a:gdLst>
              <a:gd name="T0" fmla="*/ 0 w 6332063"/>
              <a:gd name="T1" fmla="*/ 0 h 4881445"/>
              <a:gd name="T2" fmla="*/ 6332063 w 6332063"/>
              <a:gd name="T3" fmla="*/ 0 h 4881445"/>
              <a:gd name="T4" fmla="*/ 6332063 w 6332063"/>
              <a:gd name="T5" fmla="*/ 4881445 h 4881445"/>
              <a:gd name="T6" fmla="*/ 0 w 6332063"/>
              <a:gd name="T7" fmla="*/ 4881445 h 4881445"/>
              <a:gd name="T8" fmla="*/ 0 w 6332063"/>
              <a:gd name="T9" fmla="*/ 0 h 4881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32063" h="4881445" extrusionOk="0">
                <a:moveTo>
                  <a:pt x="0" y="0"/>
                </a:moveTo>
                <a:lnTo>
                  <a:pt x="6332063" y="0"/>
                </a:lnTo>
                <a:lnTo>
                  <a:pt x="6332063" y="4881445"/>
                </a:lnTo>
                <a:lnTo>
                  <a:pt x="0" y="4881445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66" name="Google Shape;266;p11">
            <a:extLst>
              <a:ext uri="{FF2B5EF4-FFF2-40B4-BE49-F238E27FC236}">
                <a16:creationId xmlns:a16="http://schemas.microsoft.com/office/drawing/2014/main" id="{7B184A4C-0D13-8CB0-47FB-369DBAB44393}"/>
              </a:ext>
            </a:extLst>
          </p:cNvPr>
          <p:cNvSpPr txBox="1"/>
          <p:nvPr/>
        </p:nvSpPr>
        <p:spPr>
          <a:xfrm>
            <a:off x="1309688" y="1855788"/>
            <a:ext cx="10718800" cy="1298575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>
            <a:spAutoFit/>
          </a:bodyPr>
          <a:lstStyle/>
          <a:p>
            <a:pPr fontAlgn="auto">
              <a:lnSpc>
                <a:spcPct val="1059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9330" b="1" kern="0">
                <a:solidFill>
                  <a:srgbClr val="112838"/>
                </a:solidFill>
                <a:latin typeface="Roboto"/>
                <a:ea typeface="Roboto"/>
                <a:cs typeface="Roboto"/>
                <a:sym typeface="Roboto"/>
              </a:rPr>
              <a:t>YELLOW TRAINS</a:t>
            </a: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11">
            <a:extLst>
              <a:ext uri="{FF2B5EF4-FFF2-40B4-BE49-F238E27FC236}">
                <a16:creationId xmlns:a16="http://schemas.microsoft.com/office/drawing/2014/main" id="{A50EA91E-1824-3DC2-C0E2-D1C92D44815A}"/>
              </a:ext>
            </a:extLst>
          </p:cNvPr>
          <p:cNvSpPr txBox="1"/>
          <p:nvPr/>
        </p:nvSpPr>
        <p:spPr>
          <a:xfrm>
            <a:off x="1309688" y="3316288"/>
            <a:ext cx="6794500" cy="3979862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3022" kern="0">
                <a:solidFill>
                  <a:srgbClr val="112838"/>
                </a:solidFill>
                <a:latin typeface="Rubik"/>
                <a:ea typeface="Rubik"/>
                <a:cs typeface="Rubik"/>
                <a:sym typeface="Rubik"/>
              </a:rPr>
              <a:t>Yellow trams are unique and symbolic part of Lisbon. Even though they were constructed in early 30-s’, they are still appearing to be an extremely popular city transport. It may not seem like unusual expirience but vibes will definitely pay off. </a:t>
            </a: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Google Shape;272;p12">
            <a:extLst>
              <a:ext uri="{FF2B5EF4-FFF2-40B4-BE49-F238E27FC236}">
                <a16:creationId xmlns:a16="http://schemas.microsoft.com/office/drawing/2014/main" id="{F56001D5-4A52-BE19-5380-BB7EE25EC2FF}"/>
              </a:ext>
            </a:extLst>
          </p:cNvPr>
          <p:cNvSpPr>
            <a:spLocks/>
          </p:cNvSpPr>
          <p:nvPr/>
        </p:nvSpPr>
        <p:spPr bwMode="auto">
          <a:xfrm>
            <a:off x="-1339850" y="6523038"/>
            <a:ext cx="6645275" cy="4795837"/>
          </a:xfrm>
          <a:custGeom>
            <a:avLst/>
            <a:gdLst>
              <a:gd name="T0" fmla="*/ 0 w 6645000"/>
              <a:gd name="T1" fmla="*/ 0 h 4796482"/>
              <a:gd name="T2" fmla="*/ 6645000 w 6645000"/>
              <a:gd name="T3" fmla="*/ 0 h 4796482"/>
              <a:gd name="T4" fmla="*/ 6645000 w 6645000"/>
              <a:gd name="T5" fmla="*/ 4796482 h 4796482"/>
              <a:gd name="T6" fmla="*/ 0 w 6645000"/>
              <a:gd name="T7" fmla="*/ 4796482 h 4796482"/>
              <a:gd name="T8" fmla="*/ 0 w 6645000"/>
              <a:gd name="T9" fmla="*/ 0 h 4796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645000" h="4796482" extrusionOk="0">
                <a:moveTo>
                  <a:pt x="0" y="0"/>
                </a:moveTo>
                <a:lnTo>
                  <a:pt x="6645000" y="0"/>
                </a:lnTo>
                <a:lnTo>
                  <a:pt x="6645000" y="4796482"/>
                </a:lnTo>
                <a:lnTo>
                  <a:pt x="0" y="479648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6867" name="Google Shape;273;p12">
            <a:extLst>
              <a:ext uri="{FF2B5EF4-FFF2-40B4-BE49-F238E27FC236}">
                <a16:creationId xmlns:a16="http://schemas.microsoft.com/office/drawing/2014/main" id="{5805229C-5497-B5AF-AA93-DF92A1ECD871}"/>
              </a:ext>
            </a:extLst>
          </p:cNvPr>
          <p:cNvSpPr>
            <a:spLocks/>
          </p:cNvSpPr>
          <p:nvPr/>
        </p:nvSpPr>
        <p:spPr bwMode="auto">
          <a:xfrm rot="-1675843">
            <a:off x="15592425" y="698500"/>
            <a:ext cx="4216400" cy="4467225"/>
          </a:xfrm>
          <a:custGeom>
            <a:avLst/>
            <a:gdLst>
              <a:gd name="T0" fmla="*/ 0 w 4215701"/>
              <a:gd name="T1" fmla="*/ 0 h 4467506"/>
              <a:gd name="T2" fmla="*/ 4215701 w 4215701"/>
              <a:gd name="T3" fmla="*/ 0 h 4467506"/>
              <a:gd name="T4" fmla="*/ 4215701 w 4215701"/>
              <a:gd name="T5" fmla="*/ 4467506 h 4467506"/>
              <a:gd name="T6" fmla="*/ 0 w 4215701"/>
              <a:gd name="T7" fmla="*/ 4467506 h 4467506"/>
              <a:gd name="T8" fmla="*/ 0 w 4215701"/>
              <a:gd name="T9" fmla="*/ 0 h 4467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15701" h="4467506" extrusionOk="0">
                <a:moveTo>
                  <a:pt x="0" y="0"/>
                </a:moveTo>
                <a:lnTo>
                  <a:pt x="4215701" y="0"/>
                </a:lnTo>
                <a:lnTo>
                  <a:pt x="4215701" y="4467506"/>
                </a:lnTo>
                <a:lnTo>
                  <a:pt x="0" y="446750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6868" name="Google Shape;274;p12">
            <a:extLst>
              <a:ext uri="{FF2B5EF4-FFF2-40B4-BE49-F238E27FC236}">
                <a16:creationId xmlns:a16="http://schemas.microsoft.com/office/drawing/2014/main" id="{CF76D79D-4900-FB19-0A14-F1DE9D93F620}"/>
              </a:ext>
            </a:extLst>
          </p:cNvPr>
          <p:cNvSpPr>
            <a:spLocks/>
          </p:cNvSpPr>
          <p:nvPr/>
        </p:nvSpPr>
        <p:spPr bwMode="auto">
          <a:xfrm rot="539530">
            <a:off x="-1423988" y="519113"/>
            <a:ext cx="3286126" cy="5380037"/>
          </a:xfrm>
          <a:custGeom>
            <a:avLst/>
            <a:gdLst>
              <a:gd name="T0" fmla="*/ 0 w 3286842"/>
              <a:gd name="T1" fmla="*/ 0 h 5380247"/>
              <a:gd name="T2" fmla="*/ 3286842 w 3286842"/>
              <a:gd name="T3" fmla="*/ 0 h 5380247"/>
              <a:gd name="T4" fmla="*/ 3286842 w 3286842"/>
              <a:gd name="T5" fmla="*/ 5380247 h 5380247"/>
              <a:gd name="T6" fmla="*/ 0 w 3286842"/>
              <a:gd name="T7" fmla="*/ 5380247 h 5380247"/>
              <a:gd name="T8" fmla="*/ 0 w 3286842"/>
              <a:gd name="T9" fmla="*/ 0 h 5380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86842" h="5380247" extrusionOk="0">
                <a:moveTo>
                  <a:pt x="0" y="0"/>
                </a:moveTo>
                <a:lnTo>
                  <a:pt x="3286842" y="0"/>
                </a:lnTo>
                <a:lnTo>
                  <a:pt x="3286842" y="5380247"/>
                </a:lnTo>
                <a:lnTo>
                  <a:pt x="0" y="538024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75" name="Google Shape;275;p12">
            <a:extLst>
              <a:ext uri="{FF2B5EF4-FFF2-40B4-BE49-F238E27FC236}">
                <a16:creationId xmlns:a16="http://schemas.microsoft.com/office/drawing/2014/main" id="{2536057E-B30B-3111-BB05-FF9330E03EDA}"/>
              </a:ext>
            </a:extLst>
          </p:cNvPr>
          <p:cNvSpPr txBox="1"/>
          <p:nvPr/>
        </p:nvSpPr>
        <p:spPr>
          <a:xfrm>
            <a:off x="3151188" y="4006850"/>
            <a:ext cx="12682537" cy="3421063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>
            <a:spAutoFit/>
          </a:bodyPr>
          <a:lstStyle/>
          <a:p>
            <a:pPr fontAlgn="auto">
              <a:lnSpc>
                <a:spcPct val="1059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6964" b="1" kern="0">
                <a:solidFill>
                  <a:srgbClr val="112838"/>
                </a:solidFill>
                <a:latin typeface="Roboto"/>
                <a:ea typeface="Roboto"/>
                <a:cs typeface="Roboto"/>
                <a:sym typeface="Roboto"/>
              </a:rPr>
              <a:t>,,NOTHING EVER BECOMES REAL TILL IT IS EXPERIENCED.’’</a:t>
            </a:r>
            <a:endParaRPr sz="900" kern="0">
              <a:latin typeface="Arial"/>
              <a:ea typeface="Arial"/>
              <a:cs typeface="Arial"/>
              <a:sym typeface="Arial"/>
            </a:endParaRPr>
          </a:p>
          <a:p>
            <a:pPr algn="ctr" fontAlgn="auto">
              <a:lnSpc>
                <a:spcPct val="1059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7464" b="1" kern="0">
              <a:solidFill>
                <a:srgbClr val="11283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6" name="Google Shape;276;p12">
            <a:extLst>
              <a:ext uri="{FF2B5EF4-FFF2-40B4-BE49-F238E27FC236}">
                <a16:creationId xmlns:a16="http://schemas.microsoft.com/office/drawing/2014/main" id="{15819CFF-E960-C796-C085-AFF0600F20C9}"/>
              </a:ext>
            </a:extLst>
          </p:cNvPr>
          <p:cNvSpPr txBox="1"/>
          <p:nvPr/>
        </p:nvSpPr>
        <p:spPr>
          <a:xfrm>
            <a:off x="4052888" y="5999163"/>
            <a:ext cx="10182225" cy="1528762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>
            <a:spAutoFit/>
          </a:bodyPr>
          <a:lstStyle/>
          <a:p>
            <a:pPr algn="ctr" fontAlgn="auto">
              <a:lnSpc>
                <a:spcPct val="1500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4129" kern="0">
                <a:solidFill>
                  <a:srgbClr val="112838"/>
                </a:solidFill>
                <a:latin typeface="Rubik"/>
                <a:ea typeface="Rubik"/>
                <a:cs typeface="Rubik"/>
                <a:sym typeface="Rubik"/>
              </a:rPr>
              <a:t>John Keats</a:t>
            </a:r>
            <a:endParaRPr kern="0">
              <a:latin typeface="Arial"/>
              <a:ea typeface="Arial"/>
              <a:cs typeface="Arial"/>
              <a:sym typeface="Arial"/>
            </a:endParaRPr>
          </a:p>
          <a:p>
            <a:pPr algn="ctr" fontAlgn="auto">
              <a:lnSpc>
                <a:spcPct val="1500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4129" kern="0">
              <a:solidFill>
                <a:srgbClr val="112838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Google Shape;281;p13">
            <a:extLst>
              <a:ext uri="{FF2B5EF4-FFF2-40B4-BE49-F238E27FC236}">
                <a16:creationId xmlns:a16="http://schemas.microsoft.com/office/drawing/2014/main" id="{BFD09B3A-E45D-6902-4FBE-78E2A31DD391}"/>
              </a:ext>
            </a:extLst>
          </p:cNvPr>
          <p:cNvGrpSpPr>
            <a:grpSpLocks/>
          </p:cNvGrpSpPr>
          <p:nvPr/>
        </p:nvGrpSpPr>
        <p:grpSpPr bwMode="auto">
          <a:xfrm>
            <a:off x="-4206875" y="6630988"/>
            <a:ext cx="25268238" cy="7762875"/>
            <a:chOff x="0" y="0"/>
            <a:chExt cx="33689928" cy="10350342"/>
          </a:xfrm>
        </p:grpSpPr>
        <p:sp>
          <p:nvSpPr>
            <p:cNvPr id="282" name="Google Shape;282;p13">
              <a:extLst>
                <a:ext uri="{FF2B5EF4-FFF2-40B4-BE49-F238E27FC236}">
                  <a16:creationId xmlns:a16="http://schemas.microsoft.com/office/drawing/2014/main" id="{EBD8AB2E-C89E-4D7C-776D-E93AF62424F8}"/>
                </a:ext>
              </a:extLst>
            </p:cNvPr>
            <p:cNvSpPr/>
            <p:nvPr/>
          </p:nvSpPr>
          <p:spPr>
            <a:xfrm>
              <a:off x="0" y="0"/>
              <a:ext cx="16973637" cy="10350342"/>
            </a:xfrm>
            <a:custGeom>
              <a:avLst/>
              <a:gdLst/>
              <a:ahLst/>
              <a:cxnLst/>
              <a:rect l="l" t="t" r="r" b="b"/>
              <a:pathLst>
                <a:path w="16973637" h="10350342" extrusionOk="0">
                  <a:moveTo>
                    <a:pt x="0" y="0"/>
                  </a:moveTo>
                  <a:lnTo>
                    <a:pt x="16973637" y="0"/>
                  </a:lnTo>
                  <a:lnTo>
                    <a:pt x="16973637" y="10350342"/>
                  </a:lnTo>
                  <a:lnTo>
                    <a:pt x="0" y="1035034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r="-32039"/>
              </a:stretch>
            </a:blip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83" name="Google Shape;283;p13">
              <a:extLst>
                <a:ext uri="{FF2B5EF4-FFF2-40B4-BE49-F238E27FC236}">
                  <a16:creationId xmlns:a16="http://schemas.microsoft.com/office/drawing/2014/main" id="{3794E774-D8B4-CC66-F38D-65D2EB2EBB95}"/>
                </a:ext>
              </a:extLst>
            </p:cNvPr>
            <p:cNvSpPr/>
            <p:nvPr/>
          </p:nvSpPr>
          <p:spPr>
            <a:xfrm flipH="1">
              <a:off x="16716291" y="0"/>
              <a:ext cx="16973637" cy="10350342"/>
            </a:xfrm>
            <a:custGeom>
              <a:avLst/>
              <a:gdLst/>
              <a:ahLst/>
              <a:cxnLst/>
              <a:rect l="l" t="t" r="r" b="b"/>
              <a:pathLst>
                <a:path w="16973637" h="10350342" extrusionOk="0">
                  <a:moveTo>
                    <a:pt x="16973637" y="0"/>
                  </a:moveTo>
                  <a:lnTo>
                    <a:pt x="0" y="0"/>
                  </a:lnTo>
                  <a:lnTo>
                    <a:pt x="0" y="10350342"/>
                  </a:lnTo>
                  <a:lnTo>
                    <a:pt x="16973637" y="10350342"/>
                  </a:lnTo>
                  <a:lnTo>
                    <a:pt x="16973637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r="-32039"/>
              </a:stretch>
            </a:blip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38915" name="Google Shape;284;p13">
            <a:extLst>
              <a:ext uri="{FF2B5EF4-FFF2-40B4-BE49-F238E27FC236}">
                <a16:creationId xmlns:a16="http://schemas.microsoft.com/office/drawing/2014/main" id="{E5608053-0D5D-C09E-90D4-0BCFDD1E4B8C}"/>
              </a:ext>
            </a:extLst>
          </p:cNvPr>
          <p:cNvGrpSpPr>
            <a:grpSpLocks/>
          </p:cNvGrpSpPr>
          <p:nvPr/>
        </p:nvGrpSpPr>
        <p:grpSpPr bwMode="auto">
          <a:xfrm>
            <a:off x="142875" y="7631113"/>
            <a:ext cx="22815550" cy="7010400"/>
            <a:chOff x="0" y="0"/>
            <a:chExt cx="30421065" cy="9346070"/>
          </a:xfrm>
        </p:grpSpPr>
        <p:sp>
          <p:nvSpPr>
            <p:cNvPr id="285" name="Google Shape;285;p13">
              <a:extLst>
                <a:ext uri="{FF2B5EF4-FFF2-40B4-BE49-F238E27FC236}">
                  <a16:creationId xmlns:a16="http://schemas.microsoft.com/office/drawing/2014/main" id="{D6159A91-90EE-D1F4-0602-ECDF3AA662E0}"/>
                </a:ext>
              </a:extLst>
            </p:cNvPr>
            <p:cNvSpPr/>
            <p:nvPr/>
          </p:nvSpPr>
          <p:spPr>
            <a:xfrm>
              <a:off x="0" y="0"/>
              <a:ext cx="15326721" cy="9346070"/>
            </a:xfrm>
            <a:custGeom>
              <a:avLst/>
              <a:gdLst/>
              <a:ahLst/>
              <a:cxnLst/>
              <a:rect l="l" t="t" r="r" b="b"/>
              <a:pathLst>
                <a:path w="15326721" h="9346070" extrusionOk="0">
                  <a:moveTo>
                    <a:pt x="0" y="0"/>
                  </a:moveTo>
                  <a:lnTo>
                    <a:pt x="15326721" y="0"/>
                  </a:lnTo>
                  <a:lnTo>
                    <a:pt x="15326721" y="9346070"/>
                  </a:lnTo>
                  <a:lnTo>
                    <a:pt x="0" y="934607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r="-32039"/>
              </a:stretch>
            </a:blip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86" name="Google Shape;286;p13">
              <a:extLst>
                <a:ext uri="{FF2B5EF4-FFF2-40B4-BE49-F238E27FC236}">
                  <a16:creationId xmlns:a16="http://schemas.microsoft.com/office/drawing/2014/main" id="{64524442-FE2E-0E54-ECE1-41B87430362F}"/>
                </a:ext>
              </a:extLst>
            </p:cNvPr>
            <p:cNvSpPr/>
            <p:nvPr/>
          </p:nvSpPr>
          <p:spPr>
            <a:xfrm flipH="1">
              <a:off x="15094344" y="0"/>
              <a:ext cx="15326721" cy="9346070"/>
            </a:xfrm>
            <a:custGeom>
              <a:avLst/>
              <a:gdLst/>
              <a:ahLst/>
              <a:cxnLst/>
              <a:rect l="l" t="t" r="r" b="b"/>
              <a:pathLst>
                <a:path w="15326721" h="9346070" extrusionOk="0">
                  <a:moveTo>
                    <a:pt x="15326722" y="0"/>
                  </a:moveTo>
                  <a:lnTo>
                    <a:pt x="0" y="0"/>
                  </a:lnTo>
                  <a:lnTo>
                    <a:pt x="0" y="9346070"/>
                  </a:lnTo>
                  <a:lnTo>
                    <a:pt x="15326722" y="9346070"/>
                  </a:lnTo>
                  <a:lnTo>
                    <a:pt x="15326722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r="-32039"/>
              </a:stretch>
            </a:blip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38916" name="Google Shape;287;p13">
            <a:extLst>
              <a:ext uri="{FF2B5EF4-FFF2-40B4-BE49-F238E27FC236}">
                <a16:creationId xmlns:a16="http://schemas.microsoft.com/office/drawing/2014/main" id="{82D863EC-E9CF-BAC6-8238-4559804B385D}"/>
              </a:ext>
            </a:extLst>
          </p:cNvPr>
          <p:cNvSpPr>
            <a:spLocks/>
          </p:cNvSpPr>
          <p:nvPr/>
        </p:nvSpPr>
        <p:spPr bwMode="auto">
          <a:xfrm>
            <a:off x="11201400" y="6630988"/>
            <a:ext cx="6513513" cy="5010150"/>
          </a:xfrm>
          <a:custGeom>
            <a:avLst/>
            <a:gdLst>
              <a:gd name="T0" fmla="*/ 0 w 6513930"/>
              <a:gd name="T1" fmla="*/ 0 h 5009804"/>
              <a:gd name="T2" fmla="*/ 6513930 w 6513930"/>
              <a:gd name="T3" fmla="*/ 0 h 5009804"/>
              <a:gd name="T4" fmla="*/ 6513930 w 6513930"/>
              <a:gd name="T5" fmla="*/ 5009804 h 5009804"/>
              <a:gd name="T6" fmla="*/ 0 w 6513930"/>
              <a:gd name="T7" fmla="*/ 5009804 h 5009804"/>
              <a:gd name="T8" fmla="*/ 0 w 6513930"/>
              <a:gd name="T9" fmla="*/ 0 h 50098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13930" h="5009804" extrusionOk="0">
                <a:moveTo>
                  <a:pt x="0" y="0"/>
                </a:moveTo>
                <a:lnTo>
                  <a:pt x="6513930" y="0"/>
                </a:lnTo>
                <a:lnTo>
                  <a:pt x="6513930" y="5009804"/>
                </a:lnTo>
                <a:lnTo>
                  <a:pt x="0" y="500980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grpSp>
        <p:nvGrpSpPr>
          <p:cNvPr id="38917" name="Google Shape;288;p13">
            <a:extLst>
              <a:ext uri="{FF2B5EF4-FFF2-40B4-BE49-F238E27FC236}">
                <a16:creationId xmlns:a16="http://schemas.microsoft.com/office/drawing/2014/main" id="{2821575D-1D47-0E74-C3B3-7ACA32A3C5DF}"/>
              </a:ext>
            </a:extLst>
          </p:cNvPr>
          <p:cNvGrpSpPr>
            <a:grpSpLocks/>
          </p:cNvGrpSpPr>
          <p:nvPr/>
        </p:nvGrpSpPr>
        <p:grpSpPr bwMode="auto">
          <a:xfrm>
            <a:off x="-1171575" y="8855075"/>
            <a:ext cx="20313650" cy="6240463"/>
            <a:chOff x="0" y="0"/>
            <a:chExt cx="27085421" cy="8321281"/>
          </a:xfrm>
        </p:grpSpPr>
        <p:sp>
          <p:nvSpPr>
            <p:cNvPr id="289" name="Google Shape;289;p13">
              <a:extLst>
                <a:ext uri="{FF2B5EF4-FFF2-40B4-BE49-F238E27FC236}">
                  <a16:creationId xmlns:a16="http://schemas.microsoft.com/office/drawing/2014/main" id="{15AAF484-730F-B15B-00A4-2DA8EA4F9BE1}"/>
                </a:ext>
              </a:extLst>
            </p:cNvPr>
            <p:cNvSpPr/>
            <p:nvPr/>
          </p:nvSpPr>
          <p:spPr>
            <a:xfrm>
              <a:off x="0" y="0"/>
              <a:ext cx="13646159" cy="8321281"/>
            </a:xfrm>
            <a:custGeom>
              <a:avLst/>
              <a:gdLst/>
              <a:ahLst/>
              <a:cxnLst/>
              <a:rect l="l" t="t" r="r" b="b"/>
              <a:pathLst>
                <a:path w="13646159" h="8321281" extrusionOk="0">
                  <a:moveTo>
                    <a:pt x="0" y="0"/>
                  </a:moveTo>
                  <a:lnTo>
                    <a:pt x="13646159" y="0"/>
                  </a:lnTo>
                  <a:lnTo>
                    <a:pt x="13646159" y="8321281"/>
                  </a:lnTo>
                  <a:lnTo>
                    <a:pt x="0" y="832128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r="-32039"/>
              </a:stretch>
            </a:blip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90" name="Google Shape;290;p13">
              <a:extLst>
                <a:ext uri="{FF2B5EF4-FFF2-40B4-BE49-F238E27FC236}">
                  <a16:creationId xmlns:a16="http://schemas.microsoft.com/office/drawing/2014/main" id="{50CB063D-F8AC-DE1E-CD74-6152F84C4890}"/>
                </a:ext>
              </a:extLst>
            </p:cNvPr>
            <p:cNvSpPr/>
            <p:nvPr/>
          </p:nvSpPr>
          <p:spPr>
            <a:xfrm flipH="1">
              <a:off x="13439262" y="0"/>
              <a:ext cx="13646159" cy="8321281"/>
            </a:xfrm>
            <a:custGeom>
              <a:avLst/>
              <a:gdLst/>
              <a:ahLst/>
              <a:cxnLst/>
              <a:rect l="l" t="t" r="r" b="b"/>
              <a:pathLst>
                <a:path w="13646159" h="8321281" extrusionOk="0">
                  <a:moveTo>
                    <a:pt x="13646158" y="0"/>
                  </a:moveTo>
                  <a:lnTo>
                    <a:pt x="0" y="0"/>
                  </a:lnTo>
                  <a:lnTo>
                    <a:pt x="0" y="8321281"/>
                  </a:lnTo>
                  <a:lnTo>
                    <a:pt x="13646158" y="8321281"/>
                  </a:lnTo>
                  <a:lnTo>
                    <a:pt x="13646158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r="-32039"/>
              </a:stretch>
            </a:blip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38918" name="Google Shape;291;p13">
            <a:extLst>
              <a:ext uri="{FF2B5EF4-FFF2-40B4-BE49-F238E27FC236}">
                <a16:creationId xmlns:a16="http://schemas.microsoft.com/office/drawing/2014/main" id="{59F908F3-70B0-37DE-118E-23C912BEE6F5}"/>
              </a:ext>
            </a:extLst>
          </p:cNvPr>
          <p:cNvSpPr>
            <a:spLocks/>
          </p:cNvSpPr>
          <p:nvPr/>
        </p:nvSpPr>
        <p:spPr bwMode="auto">
          <a:xfrm>
            <a:off x="-866775" y="-269875"/>
            <a:ext cx="5414963" cy="3062288"/>
          </a:xfrm>
          <a:custGeom>
            <a:avLst/>
            <a:gdLst>
              <a:gd name="T0" fmla="*/ 0 w 5414911"/>
              <a:gd name="T1" fmla="*/ 0 h 3061886"/>
              <a:gd name="T2" fmla="*/ 5414910 w 5414911"/>
              <a:gd name="T3" fmla="*/ 0 h 3061886"/>
              <a:gd name="T4" fmla="*/ 5414910 w 5414911"/>
              <a:gd name="T5" fmla="*/ 3061886 h 3061886"/>
              <a:gd name="T6" fmla="*/ 0 w 5414911"/>
              <a:gd name="T7" fmla="*/ 3061886 h 3061886"/>
              <a:gd name="T8" fmla="*/ 0 w 5414911"/>
              <a:gd name="T9" fmla="*/ 0 h 30618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14911" h="3061886" extrusionOk="0">
                <a:moveTo>
                  <a:pt x="0" y="0"/>
                </a:moveTo>
                <a:lnTo>
                  <a:pt x="5414910" y="0"/>
                </a:lnTo>
                <a:lnTo>
                  <a:pt x="5414910" y="3061886"/>
                </a:lnTo>
                <a:lnTo>
                  <a:pt x="0" y="306188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8919" name="Google Shape;292;p13">
            <a:extLst>
              <a:ext uri="{FF2B5EF4-FFF2-40B4-BE49-F238E27FC236}">
                <a16:creationId xmlns:a16="http://schemas.microsoft.com/office/drawing/2014/main" id="{0A0380C9-B8A8-67E9-B511-727622DA6E8D}"/>
              </a:ext>
            </a:extLst>
          </p:cNvPr>
          <p:cNvSpPr>
            <a:spLocks/>
          </p:cNvSpPr>
          <p:nvPr/>
        </p:nvSpPr>
        <p:spPr bwMode="auto">
          <a:xfrm>
            <a:off x="14189075" y="623888"/>
            <a:ext cx="5414963" cy="3062287"/>
          </a:xfrm>
          <a:custGeom>
            <a:avLst/>
            <a:gdLst>
              <a:gd name="T0" fmla="*/ 0 w 5414911"/>
              <a:gd name="T1" fmla="*/ 0 h 3061886"/>
              <a:gd name="T2" fmla="*/ 5414911 w 5414911"/>
              <a:gd name="T3" fmla="*/ 0 h 3061886"/>
              <a:gd name="T4" fmla="*/ 5414911 w 5414911"/>
              <a:gd name="T5" fmla="*/ 3061886 h 3061886"/>
              <a:gd name="T6" fmla="*/ 0 w 5414911"/>
              <a:gd name="T7" fmla="*/ 3061886 h 3061886"/>
              <a:gd name="T8" fmla="*/ 0 w 5414911"/>
              <a:gd name="T9" fmla="*/ 0 h 30618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14911" h="3061886" extrusionOk="0">
                <a:moveTo>
                  <a:pt x="0" y="0"/>
                </a:moveTo>
                <a:lnTo>
                  <a:pt x="5414911" y="0"/>
                </a:lnTo>
                <a:lnTo>
                  <a:pt x="5414911" y="3061886"/>
                </a:lnTo>
                <a:lnTo>
                  <a:pt x="0" y="306188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8920" name="Google Shape;293;p13">
            <a:extLst>
              <a:ext uri="{FF2B5EF4-FFF2-40B4-BE49-F238E27FC236}">
                <a16:creationId xmlns:a16="http://schemas.microsoft.com/office/drawing/2014/main" id="{86A1716F-7506-C1F8-E192-BF1A2A1DFA67}"/>
              </a:ext>
            </a:extLst>
          </p:cNvPr>
          <p:cNvSpPr>
            <a:spLocks/>
          </p:cNvSpPr>
          <p:nvPr/>
        </p:nvSpPr>
        <p:spPr bwMode="auto">
          <a:xfrm>
            <a:off x="493713" y="0"/>
            <a:ext cx="3205162" cy="1951038"/>
          </a:xfrm>
          <a:custGeom>
            <a:avLst/>
            <a:gdLst>
              <a:gd name="T0" fmla="*/ 0 w 3204399"/>
              <a:gd name="T1" fmla="*/ 0 h 1951770"/>
              <a:gd name="T2" fmla="*/ 3204399 w 3204399"/>
              <a:gd name="T3" fmla="*/ 0 h 1951770"/>
              <a:gd name="T4" fmla="*/ 3204399 w 3204399"/>
              <a:gd name="T5" fmla="*/ 1951770 h 1951770"/>
              <a:gd name="T6" fmla="*/ 0 w 3204399"/>
              <a:gd name="T7" fmla="*/ 1951770 h 1951770"/>
              <a:gd name="T8" fmla="*/ 0 w 3204399"/>
              <a:gd name="T9" fmla="*/ 0 h 19517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04399" h="1951770" extrusionOk="0">
                <a:moveTo>
                  <a:pt x="0" y="0"/>
                </a:moveTo>
                <a:lnTo>
                  <a:pt x="3204399" y="0"/>
                </a:lnTo>
                <a:lnTo>
                  <a:pt x="3204399" y="1951770"/>
                </a:lnTo>
                <a:lnTo>
                  <a:pt x="0" y="195177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94" name="Google Shape;294;p13">
            <a:extLst>
              <a:ext uri="{FF2B5EF4-FFF2-40B4-BE49-F238E27FC236}">
                <a16:creationId xmlns:a16="http://schemas.microsoft.com/office/drawing/2014/main" id="{88F6AC87-7141-54DA-6DC6-874BBA253F27}"/>
              </a:ext>
            </a:extLst>
          </p:cNvPr>
          <p:cNvSpPr txBox="1"/>
          <p:nvPr/>
        </p:nvSpPr>
        <p:spPr>
          <a:xfrm>
            <a:off x="1028700" y="3792538"/>
            <a:ext cx="16298863" cy="2406650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>
            <a:spAutoFit/>
          </a:bodyPr>
          <a:lstStyle/>
          <a:p>
            <a:pPr algn="ctr" fontAlgn="auto">
              <a:lnSpc>
                <a:spcPct val="105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15635" b="1" kern="0">
                <a:solidFill>
                  <a:srgbClr val="112838"/>
                </a:solidFill>
                <a:latin typeface="Roboto"/>
                <a:ea typeface="Roboto"/>
                <a:cs typeface="Roboto"/>
                <a:sym typeface="Roboto"/>
              </a:rPr>
              <a:t>THANK YOU!</a:t>
            </a:r>
            <a:endParaRPr sz="400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22" name="Google Shape;295;p13">
            <a:extLst>
              <a:ext uri="{FF2B5EF4-FFF2-40B4-BE49-F238E27FC236}">
                <a16:creationId xmlns:a16="http://schemas.microsoft.com/office/drawing/2014/main" id="{06BB358D-190C-8643-301E-4BAEAC207D47}"/>
              </a:ext>
            </a:extLst>
          </p:cNvPr>
          <p:cNvSpPr>
            <a:spLocks/>
          </p:cNvSpPr>
          <p:nvPr/>
        </p:nvSpPr>
        <p:spPr bwMode="auto">
          <a:xfrm>
            <a:off x="16113125" y="1471613"/>
            <a:ext cx="3203575" cy="1951037"/>
          </a:xfrm>
          <a:custGeom>
            <a:avLst/>
            <a:gdLst>
              <a:gd name="T0" fmla="*/ 0 w 3204399"/>
              <a:gd name="T1" fmla="*/ 0 h 1951770"/>
              <a:gd name="T2" fmla="*/ 3204399 w 3204399"/>
              <a:gd name="T3" fmla="*/ 0 h 1951770"/>
              <a:gd name="T4" fmla="*/ 3204399 w 3204399"/>
              <a:gd name="T5" fmla="*/ 1951770 h 1951770"/>
              <a:gd name="T6" fmla="*/ 0 w 3204399"/>
              <a:gd name="T7" fmla="*/ 1951770 h 1951770"/>
              <a:gd name="T8" fmla="*/ 0 w 3204399"/>
              <a:gd name="T9" fmla="*/ 0 h 19517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04399" h="1951770" extrusionOk="0">
                <a:moveTo>
                  <a:pt x="0" y="0"/>
                </a:moveTo>
                <a:lnTo>
                  <a:pt x="3204399" y="0"/>
                </a:lnTo>
                <a:lnTo>
                  <a:pt x="3204399" y="1951770"/>
                </a:lnTo>
                <a:lnTo>
                  <a:pt x="0" y="195177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96" name="Google Shape;296;p13">
            <a:extLst>
              <a:ext uri="{FF2B5EF4-FFF2-40B4-BE49-F238E27FC236}">
                <a16:creationId xmlns:a16="http://schemas.microsoft.com/office/drawing/2014/main" id="{2724D3E0-B2B4-8FAD-52FF-8B684FB5CA4A}"/>
              </a:ext>
            </a:extLst>
          </p:cNvPr>
          <p:cNvSpPr txBox="1"/>
          <p:nvPr/>
        </p:nvSpPr>
        <p:spPr>
          <a:xfrm>
            <a:off x="4005263" y="5794375"/>
            <a:ext cx="10183812" cy="550863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>
            <a:spAutoFit/>
          </a:bodyPr>
          <a:lstStyle/>
          <a:p>
            <a:pPr algn="ctr" fontAlgn="auto">
              <a:lnSpc>
                <a:spcPct val="15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3029" kern="0">
                <a:solidFill>
                  <a:srgbClr val="112838"/>
                </a:solidFill>
                <a:latin typeface="Rubik"/>
                <a:ea typeface="Rubik"/>
                <a:cs typeface="Rubik"/>
                <a:sym typeface="Rubik"/>
              </a:rPr>
              <a:t>made by Turska Zuzanna 3TWc</a:t>
            </a: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oogle Shape;102;p2">
            <a:extLst>
              <a:ext uri="{FF2B5EF4-FFF2-40B4-BE49-F238E27FC236}">
                <a16:creationId xmlns:a16="http://schemas.microsoft.com/office/drawing/2014/main" id="{9D54DFC9-B6A7-1C5B-9398-3C9841E87D38}"/>
              </a:ext>
            </a:extLst>
          </p:cNvPr>
          <p:cNvGrpSpPr>
            <a:grpSpLocks/>
          </p:cNvGrpSpPr>
          <p:nvPr/>
        </p:nvGrpSpPr>
        <p:grpSpPr bwMode="auto">
          <a:xfrm>
            <a:off x="1847850" y="7750175"/>
            <a:ext cx="14592300" cy="6667500"/>
            <a:chOff x="0" y="0"/>
            <a:chExt cx="2273988" cy="1039141"/>
          </a:xfrm>
        </p:grpSpPr>
        <p:sp>
          <p:nvSpPr>
            <p:cNvPr id="16393" name="Google Shape;103;p2">
              <a:extLst>
                <a:ext uri="{FF2B5EF4-FFF2-40B4-BE49-F238E27FC236}">
                  <a16:creationId xmlns:a16="http://schemas.microsoft.com/office/drawing/2014/main" id="{B3AC7848-F577-CE19-298D-B123B90A5AA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273988" cy="1039141"/>
            </a:xfrm>
            <a:custGeom>
              <a:avLst/>
              <a:gdLst>
                <a:gd name="T0" fmla="*/ 1136994 w 2273988"/>
                <a:gd name="T1" fmla="*/ 0 h 1039141"/>
                <a:gd name="T2" fmla="*/ 0 w 2273988"/>
                <a:gd name="T3" fmla="*/ 519571 h 1039141"/>
                <a:gd name="T4" fmla="*/ 1136994 w 2273988"/>
                <a:gd name="T5" fmla="*/ 1039141 h 1039141"/>
                <a:gd name="T6" fmla="*/ 2273988 w 2273988"/>
                <a:gd name="T7" fmla="*/ 519571 h 1039141"/>
                <a:gd name="T8" fmla="*/ 1136994 w 2273988"/>
                <a:gd name="T9" fmla="*/ 0 h 1039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73988" h="1039141" extrusionOk="0">
                  <a:moveTo>
                    <a:pt x="1136994" y="0"/>
                  </a:moveTo>
                  <a:cubicBezTo>
                    <a:pt x="509049" y="0"/>
                    <a:pt x="0" y="232620"/>
                    <a:pt x="0" y="519571"/>
                  </a:cubicBezTo>
                  <a:cubicBezTo>
                    <a:pt x="0" y="806522"/>
                    <a:pt x="509049" y="1039141"/>
                    <a:pt x="1136994" y="1039141"/>
                  </a:cubicBezTo>
                  <a:cubicBezTo>
                    <a:pt x="1764938" y="1039141"/>
                    <a:pt x="2273988" y="806522"/>
                    <a:pt x="2273988" y="519571"/>
                  </a:cubicBezTo>
                  <a:cubicBezTo>
                    <a:pt x="2273988" y="232620"/>
                    <a:pt x="1764938" y="0"/>
                    <a:pt x="1136994" y="0"/>
                  </a:cubicBezTo>
                  <a:close/>
                </a:path>
              </a:pathLst>
            </a:custGeom>
            <a:solidFill>
              <a:srgbClr val="74A8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pl-PL"/>
            </a:p>
          </p:txBody>
        </p:sp>
        <p:sp>
          <p:nvSpPr>
            <p:cNvPr id="16394" name="Google Shape;104;p2">
              <a:extLst>
                <a:ext uri="{FF2B5EF4-FFF2-40B4-BE49-F238E27FC236}">
                  <a16:creationId xmlns:a16="http://schemas.microsoft.com/office/drawing/2014/main" id="{EF0905AB-9C9B-F224-D132-1D9D37EB20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3186" y="59320"/>
              <a:ext cx="1847615" cy="882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>
                <a:lnSpc>
                  <a:spcPct val="148000"/>
                </a:lnSpc>
              </a:pPr>
              <a:endParaRPr lang="pl-PL" altLang="pl-PL"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</p:grpSp>
      <p:sp>
        <p:nvSpPr>
          <p:cNvPr id="16387" name="Google Shape;105;p2">
            <a:extLst>
              <a:ext uri="{FF2B5EF4-FFF2-40B4-BE49-F238E27FC236}">
                <a16:creationId xmlns:a16="http://schemas.microsoft.com/office/drawing/2014/main" id="{AEE38F36-1D3E-14F3-B86A-BDF6BFD854D7}"/>
              </a:ext>
            </a:extLst>
          </p:cNvPr>
          <p:cNvSpPr>
            <a:spLocks/>
          </p:cNvSpPr>
          <p:nvPr/>
        </p:nvSpPr>
        <p:spPr bwMode="auto">
          <a:xfrm>
            <a:off x="3746500" y="4727575"/>
            <a:ext cx="10795000" cy="5183188"/>
          </a:xfrm>
          <a:custGeom>
            <a:avLst/>
            <a:gdLst>
              <a:gd name="T0" fmla="*/ 0 w 10796529"/>
              <a:gd name="T1" fmla="*/ 0 h 5182334"/>
              <a:gd name="T2" fmla="*/ 10796530 w 10796529"/>
              <a:gd name="T3" fmla="*/ 0 h 5182334"/>
              <a:gd name="T4" fmla="*/ 10796530 w 10796529"/>
              <a:gd name="T5" fmla="*/ 5182334 h 5182334"/>
              <a:gd name="T6" fmla="*/ 0 w 10796529"/>
              <a:gd name="T7" fmla="*/ 5182334 h 5182334"/>
              <a:gd name="T8" fmla="*/ 0 w 10796529"/>
              <a:gd name="T9" fmla="*/ 0 h 5182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796529" h="5182334" extrusionOk="0">
                <a:moveTo>
                  <a:pt x="0" y="0"/>
                </a:moveTo>
                <a:lnTo>
                  <a:pt x="10796530" y="0"/>
                </a:lnTo>
                <a:lnTo>
                  <a:pt x="10796530" y="5182334"/>
                </a:lnTo>
                <a:lnTo>
                  <a:pt x="0" y="518233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6388" name="Google Shape;106;p2">
            <a:extLst>
              <a:ext uri="{FF2B5EF4-FFF2-40B4-BE49-F238E27FC236}">
                <a16:creationId xmlns:a16="http://schemas.microsoft.com/office/drawing/2014/main" id="{16BACDDA-86A8-5AA5-32A0-4FD87260E119}"/>
              </a:ext>
            </a:extLst>
          </p:cNvPr>
          <p:cNvSpPr>
            <a:spLocks/>
          </p:cNvSpPr>
          <p:nvPr/>
        </p:nvSpPr>
        <p:spPr bwMode="auto">
          <a:xfrm>
            <a:off x="-2128838" y="2544763"/>
            <a:ext cx="5414963" cy="3062287"/>
          </a:xfrm>
          <a:custGeom>
            <a:avLst/>
            <a:gdLst>
              <a:gd name="T0" fmla="*/ 0 w 5414911"/>
              <a:gd name="T1" fmla="*/ 0 h 3061886"/>
              <a:gd name="T2" fmla="*/ 5414911 w 5414911"/>
              <a:gd name="T3" fmla="*/ 0 h 3061886"/>
              <a:gd name="T4" fmla="*/ 5414911 w 5414911"/>
              <a:gd name="T5" fmla="*/ 3061886 h 3061886"/>
              <a:gd name="T6" fmla="*/ 0 w 5414911"/>
              <a:gd name="T7" fmla="*/ 3061886 h 3061886"/>
              <a:gd name="T8" fmla="*/ 0 w 5414911"/>
              <a:gd name="T9" fmla="*/ 0 h 30618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14911" h="3061886" extrusionOk="0">
                <a:moveTo>
                  <a:pt x="0" y="0"/>
                </a:moveTo>
                <a:lnTo>
                  <a:pt x="5414911" y="0"/>
                </a:lnTo>
                <a:lnTo>
                  <a:pt x="5414911" y="3061886"/>
                </a:lnTo>
                <a:lnTo>
                  <a:pt x="0" y="306188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6389" name="Google Shape;107;p2">
            <a:extLst>
              <a:ext uri="{FF2B5EF4-FFF2-40B4-BE49-F238E27FC236}">
                <a16:creationId xmlns:a16="http://schemas.microsoft.com/office/drawing/2014/main" id="{DABD76C8-0A0F-7119-4795-F7565E8A81E1}"/>
              </a:ext>
            </a:extLst>
          </p:cNvPr>
          <p:cNvSpPr>
            <a:spLocks/>
          </p:cNvSpPr>
          <p:nvPr/>
        </p:nvSpPr>
        <p:spPr bwMode="auto">
          <a:xfrm>
            <a:off x="-750888" y="2776538"/>
            <a:ext cx="3205163" cy="1951037"/>
          </a:xfrm>
          <a:custGeom>
            <a:avLst/>
            <a:gdLst>
              <a:gd name="T0" fmla="*/ 0 w 3204399"/>
              <a:gd name="T1" fmla="*/ 0 h 1951770"/>
              <a:gd name="T2" fmla="*/ 3204398 w 3204399"/>
              <a:gd name="T3" fmla="*/ 0 h 1951770"/>
              <a:gd name="T4" fmla="*/ 3204398 w 3204399"/>
              <a:gd name="T5" fmla="*/ 1951770 h 1951770"/>
              <a:gd name="T6" fmla="*/ 0 w 3204399"/>
              <a:gd name="T7" fmla="*/ 1951770 h 1951770"/>
              <a:gd name="T8" fmla="*/ 0 w 3204399"/>
              <a:gd name="T9" fmla="*/ 0 h 19517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04399" h="1951770" extrusionOk="0">
                <a:moveTo>
                  <a:pt x="0" y="0"/>
                </a:moveTo>
                <a:lnTo>
                  <a:pt x="3204398" y="0"/>
                </a:lnTo>
                <a:lnTo>
                  <a:pt x="3204398" y="1951770"/>
                </a:lnTo>
                <a:lnTo>
                  <a:pt x="0" y="195177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6390" name="Google Shape;108;p2">
            <a:extLst>
              <a:ext uri="{FF2B5EF4-FFF2-40B4-BE49-F238E27FC236}">
                <a16:creationId xmlns:a16="http://schemas.microsoft.com/office/drawing/2014/main" id="{C7062B02-3910-ADF7-2340-A64866D7242D}"/>
              </a:ext>
            </a:extLst>
          </p:cNvPr>
          <p:cNvSpPr>
            <a:spLocks/>
          </p:cNvSpPr>
          <p:nvPr/>
        </p:nvSpPr>
        <p:spPr bwMode="auto">
          <a:xfrm>
            <a:off x="14552613" y="0"/>
            <a:ext cx="5413375" cy="3062288"/>
          </a:xfrm>
          <a:custGeom>
            <a:avLst/>
            <a:gdLst>
              <a:gd name="T0" fmla="*/ 0 w 5414911"/>
              <a:gd name="T1" fmla="*/ 0 h 3061886"/>
              <a:gd name="T2" fmla="*/ 5414910 w 5414911"/>
              <a:gd name="T3" fmla="*/ 0 h 3061886"/>
              <a:gd name="T4" fmla="*/ 5414910 w 5414911"/>
              <a:gd name="T5" fmla="*/ 3061886 h 3061886"/>
              <a:gd name="T6" fmla="*/ 0 w 5414911"/>
              <a:gd name="T7" fmla="*/ 3061886 h 3061886"/>
              <a:gd name="T8" fmla="*/ 0 w 5414911"/>
              <a:gd name="T9" fmla="*/ 0 h 30618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14911" h="3061886" extrusionOk="0">
                <a:moveTo>
                  <a:pt x="0" y="0"/>
                </a:moveTo>
                <a:lnTo>
                  <a:pt x="5414910" y="0"/>
                </a:lnTo>
                <a:lnTo>
                  <a:pt x="5414910" y="3061886"/>
                </a:lnTo>
                <a:lnTo>
                  <a:pt x="0" y="306188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9" name="Google Shape;109;p2">
            <a:extLst>
              <a:ext uri="{FF2B5EF4-FFF2-40B4-BE49-F238E27FC236}">
                <a16:creationId xmlns:a16="http://schemas.microsoft.com/office/drawing/2014/main" id="{9566C467-684A-831A-B7CE-3366293126C8}"/>
              </a:ext>
            </a:extLst>
          </p:cNvPr>
          <p:cNvSpPr txBox="1"/>
          <p:nvPr/>
        </p:nvSpPr>
        <p:spPr>
          <a:xfrm>
            <a:off x="2603500" y="1781175"/>
            <a:ext cx="13081000" cy="2687638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>
            <a:spAutoFit/>
          </a:bodyPr>
          <a:lstStyle/>
          <a:p>
            <a:pPr algn="ctr" fontAlgn="auto">
              <a:lnSpc>
                <a:spcPct val="10600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9777" b="1" kern="0">
                <a:solidFill>
                  <a:srgbClr val="112838"/>
                </a:solidFill>
                <a:latin typeface="Roboto"/>
                <a:ea typeface="Roboto"/>
                <a:cs typeface="Roboto"/>
                <a:sym typeface="Roboto"/>
              </a:rPr>
              <a:t>WHY WOULD I LIKE TO LEARN IN PORTUGAL?</a:t>
            </a: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92" name="Google Shape;110;p2">
            <a:extLst>
              <a:ext uri="{FF2B5EF4-FFF2-40B4-BE49-F238E27FC236}">
                <a16:creationId xmlns:a16="http://schemas.microsoft.com/office/drawing/2014/main" id="{A6CE5388-B779-1786-A4A5-43379F154087}"/>
              </a:ext>
            </a:extLst>
          </p:cNvPr>
          <p:cNvSpPr>
            <a:spLocks/>
          </p:cNvSpPr>
          <p:nvPr/>
        </p:nvSpPr>
        <p:spPr bwMode="auto">
          <a:xfrm>
            <a:off x="15824200" y="285750"/>
            <a:ext cx="3205163" cy="1951038"/>
          </a:xfrm>
          <a:custGeom>
            <a:avLst/>
            <a:gdLst>
              <a:gd name="T0" fmla="*/ 0 w 3204399"/>
              <a:gd name="T1" fmla="*/ 0 h 1951770"/>
              <a:gd name="T2" fmla="*/ 3204399 w 3204399"/>
              <a:gd name="T3" fmla="*/ 0 h 1951770"/>
              <a:gd name="T4" fmla="*/ 3204399 w 3204399"/>
              <a:gd name="T5" fmla="*/ 1951771 h 1951770"/>
              <a:gd name="T6" fmla="*/ 0 w 3204399"/>
              <a:gd name="T7" fmla="*/ 1951771 h 1951770"/>
              <a:gd name="T8" fmla="*/ 0 w 3204399"/>
              <a:gd name="T9" fmla="*/ 0 h 19517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04399" h="1951770" extrusionOk="0">
                <a:moveTo>
                  <a:pt x="0" y="0"/>
                </a:moveTo>
                <a:lnTo>
                  <a:pt x="3204399" y="0"/>
                </a:lnTo>
                <a:lnTo>
                  <a:pt x="3204399" y="1951771"/>
                </a:lnTo>
                <a:lnTo>
                  <a:pt x="0" y="1951771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med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Google Shape;115;p3">
            <a:extLst>
              <a:ext uri="{FF2B5EF4-FFF2-40B4-BE49-F238E27FC236}">
                <a16:creationId xmlns:a16="http://schemas.microsoft.com/office/drawing/2014/main" id="{35017429-0F5D-A2F9-8EA6-EB1F841D8EB9}"/>
              </a:ext>
            </a:extLst>
          </p:cNvPr>
          <p:cNvSpPr>
            <a:spLocks/>
          </p:cNvSpPr>
          <p:nvPr/>
        </p:nvSpPr>
        <p:spPr bwMode="auto">
          <a:xfrm rot="2770006">
            <a:off x="12402344" y="-1293019"/>
            <a:ext cx="9713913" cy="9712325"/>
          </a:xfrm>
          <a:custGeom>
            <a:avLst/>
            <a:gdLst>
              <a:gd name="T0" fmla="*/ 0 w 9712659"/>
              <a:gd name="T1" fmla="*/ 0 h 9712659"/>
              <a:gd name="T2" fmla="*/ 9712660 w 9712659"/>
              <a:gd name="T3" fmla="*/ 0 h 9712659"/>
              <a:gd name="T4" fmla="*/ 9712660 w 9712659"/>
              <a:gd name="T5" fmla="*/ 9712659 h 9712659"/>
              <a:gd name="T6" fmla="*/ 0 w 9712659"/>
              <a:gd name="T7" fmla="*/ 9712659 h 9712659"/>
              <a:gd name="T8" fmla="*/ 0 w 9712659"/>
              <a:gd name="T9" fmla="*/ 0 h 97126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712659" h="9712659" extrusionOk="0">
                <a:moveTo>
                  <a:pt x="0" y="0"/>
                </a:moveTo>
                <a:lnTo>
                  <a:pt x="9712660" y="0"/>
                </a:lnTo>
                <a:lnTo>
                  <a:pt x="9712660" y="9712659"/>
                </a:lnTo>
                <a:lnTo>
                  <a:pt x="0" y="9712659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grpSp>
        <p:nvGrpSpPr>
          <p:cNvPr id="18435" name="Google Shape;116;p3">
            <a:extLst>
              <a:ext uri="{FF2B5EF4-FFF2-40B4-BE49-F238E27FC236}">
                <a16:creationId xmlns:a16="http://schemas.microsoft.com/office/drawing/2014/main" id="{C2588D59-C4C5-7EC6-6A41-6AF64AB4633B}"/>
              </a:ext>
            </a:extLst>
          </p:cNvPr>
          <p:cNvGrpSpPr>
            <a:grpSpLocks/>
          </p:cNvGrpSpPr>
          <p:nvPr/>
        </p:nvGrpSpPr>
        <p:grpSpPr bwMode="auto">
          <a:xfrm rot="-359558">
            <a:off x="10163175" y="1166813"/>
            <a:ext cx="6600825" cy="7794625"/>
            <a:chOff x="78740" y="69850"/>
            <a:chExt cx="4452620" cy="5257800"/>
          </a:xfrm>
        </p:grpSpPr>
        <p:sp>
          <p:nvSpPr>
            <p:cNvPr id="18439" name="Google Shape;117;p3">
              <a:extLst>
                <a:ext uri="{FF2B5EF4-FFF2-40B4-BE49-F238E27FC236}">
                  <a16:creationId xmlns:a16="http://schemas.microsoft.com/office/drawing/2014/main" id="{768E89B4-91E3-1765-0C6E-A9C11CD372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520" y="69850"/>
              <a:ext cx="4161790" cy="4737100"/>
            </a:xfrm>
            <a:custGeom>
              <a:avLst/>
              <a:gdLst>
                <a:gd name="T0" fmla="*/ 4149090 w 4161790"/>
                <a:gd name="T1" fmla="*/ 327660 h 4737100"/>
                <a:gd name="T2" fmla="*/ 398780 w 4161790"/>
                <a:gd name="T3" fmla="*/ 1270 h 4737100"/>
                <a:gd name="T4" fmla="*/ 383540 w 4161790"/>
                <a:gd name="T5" fmla="*/ 13970 h 4737100"/>
                <a:gd name="T6" fmla="*/ 1270 w 4161790"/>
                <a:gd name="T7" fmla="*/ 4395470 h 4737100"/>
                <a:gd name="T8" fmla="*/ 13970 w 4161790"/>
                <a:gd name="T9" fmla="*/ 4409440 h 4737100"/>
                <a:gd name="T10" fmla="*/ 3764280 w 4161790"/>
                <a:gd name="T11" fmla="*/ 4735830 h 4737100"/>
                <a:gd name="T12" fmla="*/ 3779520 w 4161790"/>
                <a:gd name="T13" fmla="*/ 4723130 h 4737100"/>
                <a:gd name="T14" fmla="*/ 4161790 w 4161790"/>
                <a:gd name="T15" fmla="*/ 341630 h 4737100"/>
                <a:gd name="T16" fmla="*/ 4149090 w 4161790"/>
                <a:gd name="T17" fmla="*/ 327660 h 4737100"/>
                <a:gd name="T18" fmla="*/ 3934460 w 4161790"/>
                <a:gd name="T19" fmla="*/ 529590 h 4737100"/>
                <a:gd name="T20" fmla="*/ 3652520 w 4161790"/>
                <a:gd name="T21" fmla="*/ 3763010 h 4737100"/>
                <a:gd name="T22" fmla="*/ 3638550 w 4161790"/>
                <a:gd name="T23" fmla="*/ 3775710 h 4737100"/>
                <a:gd name="T24" fmla="*/ 269240 w 4161790"/>
                <a:gd name="T25" fmla="*/ 3482340 h 4737100"/>
                <a:gd name="T26" fmla="*/ 256540 w 4161790"/>
                <a:gd name="T27" fmla="*/ 3468370 h 4737100"/>
                <a:gd name="T28" fmla="*/ 538480 w 4161790"/>
                <a:gd name="T29" fmla="*/ 233680 h 4737100"/>
                <a:gd name="T30" fmla="*/ 553720 w 4161790"/>
                <a:gd name="T31" fmla="*/ 220980 h 4737100"/>
                <a:gd name="T32" fmla="*/ 3921760 w 4161790"/>
                <a:gd name="T33" fmla="*/ 514350 h 4737100"/>
                <a:gd name="T34" fmla="*/ 3934460 w 4161790"/>
                <a:gd name="T35" fmla="*/ 529590 h 4737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161790" h="4737100" extrusionOk="0">
                  <a:moveTo>
                    <a:pt x="4149090" y="327660"/>
                  </a:moveTo>
                  <a:lnTo>
                    <a:pt x="398780" y="1270"/>
                  </a:lnTo>
                  <a:cubicBezTo>
                    <a:pt x="391160" y="0"/>
                    <a:pt x="384810" y="6350"/>
                    <a:pt x="383540" y="13970"/>
                  </a:cubicBezTo>
                  <a:lnTo>
                    <a:pt x="1270" y="4395470"/>
                  </a:lnTo>
                  <a:cubicBezTo>
                    <a:pt x="0" y="4403090"/>
                    <a:pt x="6350" y="4409440"/>
                    <a:pt x="13970" y="4409440"/>
                  </a:cubicBezTo>
                  <a:lnTo>
                    <a:pt x="3764280" y="4735830"/>
                  </a:lnTo>
                  <a:cubicBezTo>
                    <a:pt x="3771900" y="4737100"/>
                    <a:pt x="3778250" y="4730750"/>
                    <a:pt x="3779520" y="4723130"/>
                  </a:cubicBezTo>
                  <a:lnTo>
                    <a:pt x="4161790" y="341630"/>
                  </a:lnTo>
                  <a:cubicBezTo>
                    <a:pt x="4161790" y="335280"/>
                    <a:pt x="4156710" y="328930"/>
                    <a:pt x="4149090" y="327660"/>
                  </a:cubicBezTo>
                  <a:close/>
                  <a:moveTo>
                    <a:pt x="3934460" y="529590"/>
                  </a:moveTo>
                  <a:lnTo>
                    <a:pt x="3652520" y="3763010"/>
                  </a:lnTo>
                  <a:cubicBezTo>
                    <a:pt x="3651250" y="3770630"/>
                    <a:pt x="3644900" y="3775710"/>
                    <a:pt x="3638550" y="3775710"/>
                  </a:cubicBezTo>
                  <a:lnTo>
                    <a:pt x="269240" y="3482340"/>
                  </a:lnTo>
                  <a:cubicBezTo>
                    <a:pt x="261620" y="3481070"/>
                    <a:pt x="256540" y="3474720"/>
                    <a:pt x="256540" y="3468370"/>
                  </a:cubicBezTo>
                  <a:lnTo>
                    <a:pt x="538480" y="233680"/>
                  </a:lnTo>
                  <a:cubicBezTo>
                    <a:pt x="539750" y="226060"/>
                    <a:pt x="546100" y="220980"/>
                    <a:pt x="553720" y="220980"/>
                  </a:cubicBezTo>
                  <a:lnTo>
                    <a:pt x="3921760" y="514350"/>
                  </a:lnTo>
                  <a:cubicBezTo>
                    <a:pt x="3929380" y="515620"/>
                    <a:pt x="3934460" y="521970"/>
                    <a:pt x="3934460" y="529590"/>
                  </a:cubicBezTo>
                  <a:close/>
                </a:path>
              </a:pathLst>
            </a:custGeom>
            <a:solidFill>
              <a:srgbClr val="E2CE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pl-PL"/>
            </a:p>
          </p:txBody>
        </p:sp>
        <p:sp>
          <p:nvSpPr>
            <p:cNvPr id="118" name="Google Shape;118;p3">
              <a:extLst>
                <a:ext uri="{FF2B5EF4-FFF2-40B4-BE49-F238E27FC236}">
                  <a16:creationId xmlns:a16="http://schemas.microsoft.com/office/drawing/2014/main" id="{F641E0B2-E360-3ED9-9DD4-9AE60B163177}"/>
                </a:ext>
              </a:extLst>
            </p:cNvPr>
            <p:cNvSpPr/>
            <p:nvPr/>
          </p:nvSpPr>
          <p:spPr>
            <a:xfrm>
              <a:off x="605790" y="289560"/>
              <a:ext cx="3679190" cy="3557270"/>
            </a:xfrm>
            <a:custGeom>
              <a:avLst/>
              <a:gdLst/>
              <a:ahLst/>
              <a:cxnLst/>
              <a:rect l="l" t="t" r="r" b="b"/>
              <a:pathLst>
                <a:path w="3679190" h="3557270" extrusionOk="0">
                  <a:moveTo>
                    <a:pt x="3666490" y="294640"/>
                  </a:moveTo>
                  <a:lnTo>
                    <a:pt x="297180" y="1270"/>
                  </a:lnTo>
                  <a:cubicBezTo>
                    <a:pt x="289560" y="0"/>
                    <a:pt x="283210" y="6350"/>
                    <a:pt x="281940" y="13970"/>
                  </a:cubicBezTo>
                  <a:lnTo>
                    <a:pt x="1270" y="3247390"/>
                  </a:lnTo>
                  <a:cubicBezTo>
                    <a:pt x="0" y="3255010"/>
                    <a:pt x="6350" y="3261360"/>
                    <a:pt x="13970" y="3262630"/>
                  </a:cubicBezTo>
                  <a:lnTo>
                    <a:pt x="3382010" y="3556000"/>
                  </a:lnTo>
                  <a:cubicBezTo>
                    <a:pt x="3389630" y="3557270"/>
                    <a:pt x="3395980" y="3550920"/>
                    <a:pt x="3397250" y="3543300"/>
                  </a:cubicBezTo>
                  <a:lnTo>
                    <a:pt x="3679190" y="309880"/>
                  </a:lnTo>
                  <a:cubicBezTo>
                    <a:pt x="3679190" y="302260"/>
                    <a:pt x="3674110" y="295910"/>
                    <a:pt x="3666490" y="294640"/>
                  </a:cubicBez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l="-23966" r="-23966"/>
              </a:stretch>
            </a:blip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3" name="Google Shape;119;p3">
              <a:extLst>
                <a:ext uri="{FF2B5EF4-FFF2-40B4-BE49-F238E27FC236}">
                  <a16:creationId xmlns:a16="http://schemas.microsoft.com/office/drawing/2014/main" id="{7CEEFA09-AA38-E112-8072-8EAAEC990A8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570" y="289560"/>
              <a:ext cx="3407410" cy="3554730"/>
            </a:xfrm>
            <a:custGeom>
              <a:avLst/>
              <a:gdLst>
                <a:gd name="T0" fmla="*/ 3407410 w 3407410"/>
                <a:gd name="T1" fmla="*/ 304800 h 3554730"/>
                <a:gd name="T2" fmla="*/ 3395980 w 3407410"/>
                <a:gd name="T3" fmla="*/ 294640 h 3554730"/>
                <a:gd name="T4" fmla="*/ 3394710 w 3407410"/>
                <a:gd name="T5" fmla="*/ 294640 h 3554730"/>
                <a:gd name="T6" fmla="*/ 3383280 w 3407410"/>
                <a:gd name="T7" fmla="*/ 293370 h 3554730"/>
                <a:gd name="T8" fmla="*/ 15240 w 3407410"/>
                <a:gd name="T9" fmla="*/ 0 h 3554730"/>
                <a:gd name="T10" fmla="*/ 0 w 3407410"/>
                <a:gd name="T11" fmla="*/ 8890 h 3554730"/>
                <a:gd name="T12" fmla="*/ 1270 w 3407410"/>
                <a:gd name="T13" fmla="*/ 15240 h 3554730"/>
                <a:gd name="T14" fmla="*/ 13970 w 3407410"/>
                <a:gd name="T15" fmla="*/ 10160 h 3554730"/>
                <a:gd name="T16" fmla="*/ 3393440 w 3407410"/>
                <a:gd name="T17" fmla="*/ 304800 h 3554730"/>
                <a:gd name="T18" fmla="*/ 3398520 w 3407410"/>
                <a:gd name="T19" fmla="*/ 304800 h 3554730"/>
                <a:gd name="T20" fmla="*/ 3116580 w 3407410"/>
                <a:gd name="T21" fmla="*/ 3543300 h 3554730"/>
                <a:gd name="T22" fmla="*/ 3110230 w 3407410"/>
                <a:gd name="T23" fmla="*/ 3554730 h 3554730"/>
                <a:gd name="T24" fmla="*/ 3114040 w 3407410"/>
                <a:gd name="T25" fmla="*/ 3554730 h 3554730"/>
                <a:gd name="T26" fmla="*/ 3126740 w 3407410"/>
                <a:gd name="T27" fmla="*/ 3544570 h 3554730"/>
                <a:gd name="T28" fmla="*/ 3407410 w 3407410"/>
                <a:gd name="T29" fmla="*/ 304800 h 3554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07410" h="3554730" extrusionOk="0">
                  <a:moveTo>
                    <a:pt x="3407410" y="304800"/>
                  </a:moveTo>
                  <a:cubicBezTo>
                    <a:pt x="3407410" y="304800"/>
                    <a:pt x="3406140" y="297180"/>
                    <a:pt x="3395980" y="294640"/>
                  </a:cubicBezTo>
                  <a:lnTo>
                    <a:pt x="3394710" y="294640"/>
                  </a:lnTo>
                  <a:lnTo>
                    <a:pt x="3383280" y="293370"/>
                  </a:lnTo>
                  <a:lnTo>
                    <a:pt x="15240" y="0"/>
                  </a:lnTo>
                  <a:cubicBezTo>
                    <a:pt x="8890" y="0"/>
                    <a:pt x="1270" y="1270"/>
                    <a:pt x="0" y="8890"/>
                  </a:cubicBezTo>
                  <a:lnTo>
                    <a:pt x="1270" y="15240"/>
                  </a:lnTo>
                  <a:cubicBezTo>
                    <a:pt x="3810" y="12700"/>
                    <a:pt x="8890" y="10160"/>
                    <a:pt x="13970" y="10160"/>
                  </a:cubicBezTo>
                  <a:lnTo>
                    <a:pt x="3393440" y="304800"/>
                  </a:lnTo>
                  <a:lnTo>
                    <a:pt x="3398520" y="304800"/>
                  </a:lnTo>
                  <a:lnTo>
                    <a:pt x="3116580" y="3543300"/>
                  </a:lnTo>
                  <a:cubicBezTo>
                    <a:pt x="3116580" y="3548380"/>
                    <a:pt x="3114040" y="3552190"/>
                    <a:pt x="3110230" y="3554730"/>
                  </a:cubicBezTo>
                  <a:lnTo>
                    <a:pt x="3114040" y="3554730"/>
                  </a:lnTo>
                  <a:cubicBezTo>
                    <a:pt x="3120390" y="3554730"/>
                    <a:pt x="3126740" y="3550920"/>
                    <a:pt x="3126740" y="3544570"/>
                  </a:cubicBezTo>
                  <a:lnTo>
                    <a:pt x="3407410" y="304800"/>
                  </a:lnTo>
                  <a:close/>
                </a:path>
              </a:pathLst>
            </a:custGeom>
            <a:solidFill>
              <a:srgbClr val="74A8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pl-PL"/>
            </a:p>
          </p:txBody>
        </p:sp>
        <p:sp>
          <p:nvSpPr>
            <p:cNvPr id="18444" name="Google Shape;120;p3">
              <a:extLst>
                <a:ext uri="{FF2B5EF4-FFF2-40B4-BE49-F238E27FC236}">
                  <a16:creationId xmlns:a16="http://schemas.microsoft.com/office/drawing/2014/main" id="{53AC51DA-0E8C-1787-FB09-D707C7E9B5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" y="4452620"/>
              <a:ext cx="3789680" cy="356870"/>
            </a:xfrm>
            <a:custGeom>
              <a:avLst/>
              <a:gdLst>
                <a:gd name="T0" fmla="*/ 15240 w 3789680"/>
                <a:gd name="T1" fmla="*/ 15240 h 356870"/>
                <a:gd name="T2" fmla="*/ 2540 w 3789680"/>
                <a:gd name="T3" fmla="*/ 0 h 356870"/>
                <a:gd name="T4" fmla="*/ 1270 w 3789680"/>
                <a:gd name="T5" fmla="*/ 13970 h 356870"/>
                <a:gd name="T6" fmla="*/ 13970 w 3789680"/>
                <a:gd name="T7" fmla="*/ 29210 h 356870"/>
                <a:gd name="T8" fmla="*/ 3780790 w 3789680"/>
                <a:gd name="T9" fmla="*/ 356870 h 356870"/>
                <a:gd name="T10" fmla="*/ 3789680 w 3789680"/>
                <a:gd name="T11" fmla="*/ 354330 h 356870"/>
                <a:gd name="T12" fmla="*/ 3775710 w 3789680"/>
                <a:gd name="T13" fmla="*/ 342900 h 356870"/>
                <a:gd name="T14" fmla="*/ 15240 w 3789680"/>
                <a:gd name="T15" fmla="*/ 15240 h 356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89680" h="356870" extrusionOk="0">
                  <a:moveTo>
                    <a:pt x="15240" y="15240"/>
                  </a:moveTo>
                  <a:cubicBezTo>
                    <a:pt x="7620" y="13970"/>
                    <a:pt x="2540" y="762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780790" y="356870"/>
                  </a:lnTo>
                  <a:cubicBezTo>
                    <a:pt x="3784600" y="356870"/>
                    <a:pt x="3787140" y="355600"/>
                    <a:pt x="3789680" y="354330"/>
                  </a:cubicBezTo>
                  <a:lnTo>
                    <a:pt x="3775710" y="342900"/>
                  </a:lnTo>
                  <a:lnTo>
                    <a:pt x="15240" y="15240"/>
                  </a:lnTo>
                  <a:close/>
                </a:path>
              </a:pathLst>
            </a:custGeom>
            <a:solidFill>
              <a:srgbClr val="74A8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pl-PL"/>
            </a:p>
          </p:txBody>
        </p:sp>
        <p:sp>
          <p:nvSpPr>
            <p:cNvPr id="18445" name="Google Shape;121;p3">
              <a:extLst>
                <a:ext uri="{FF2B5EF4-FFF2-40B4-BE49-F238E27FC236}">
                  <a16:creationId xmlns:a16="http://schemas.microsoft.com/office/drawing/2014/main" id="{2CE11B79-3004-C5D3-52F1-8988AA0AEF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" y="74930"/>
              <a:ext cx="396240" cy="4408170"/>
            </a:xfrm>
            <a:custGeom>
              <a:avLst/>
              <a:gdLst>
                <a:gd name="T0" fmla="*/ 13970 w 396240"/>
                <a:gd name="T1" fmla="*/ 4392930 h 4408170"/>
                <a:gd name="T2" fmla="*/ 396240 w 396240"/>
                <a:gd name="T3" fmla="*/ 8890 h 4408170"/>
                <a:gd name="T4" fmla="*/ 387350 w 396240"/>
                <a:gd name="T5" fmla="*/ 0 h 4408170"/>
                <a:gd name="T6" fmla="*/ 382270 w 396240"/>
                <a:gd name="T7" fmla="*/ 8890 h 4408170"/>
                <a:gd name="T8" fmla="*/ 1270 w 396240"/>
                <a:gd name="T9" fmla="*/ 4391660 h 4408170"/>
                <a:gd name="T10" fmla="*/ 13970 w 396240"/>
                <a:gd name="T11" fmla="*/ 4406900 h 4408170"/>
                <a:gd name="T12" fmla="*/ 27940 w 396240"/>
                <a:gd name="T13" fmla="*/ 4408170 h 4408170"/>
                <a:gd name="T14" fmla="*/ 13970 w 396240"/>
                <a:gd name="T15" fmla="*/ 4392930 h 4408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6240" h="4408170" extrusionOk="0">
                  <a:moveTo>
                    <a:pt x="13970" y="4392930"/>
                  </a:moveTo>
                  <a:lnTo>
                    <a:pt x="396240" y="8890"/>
                  </a:lnTo>
                  <a:lnTo>
                    <a:pt x="387350" y="0"/>
                  </a:lnTo>
                  <a:cubicBezTo>
                    <a:pt x="384810" y="1270"/>
                    <a:pt x="383540" y="5080"/>
                    <a:pt x="382270" y="8890"/>
                  </a:cubicBezTo>
                  <a:lnTo>
                    <a:pt x="1270" y="4391660"/>
                  </a:lnTo>
                  <a:cubicBezTo>
                    <a:pt x="0" y="4399280"/>
                    <a:pt x="6350" y="4405630"/>
                    <a:pt x="13970" y="4406900"/>
                  </a:cubicBezTo>
                  <a:lnTo>
                    <a:pt x="27940" y="4408170"/>
                  </a:lnTo>
                  <a:cubicBezTo>
                    <a:pt x="19050" y="4406900"/>
                    <a:pt x="13970" y="4400550"/>
                    <a:pt x="13970" y="4392930"/>
                  </a:cubicBezTo>
                  <a:close/>
                </a:path>
              </a:pathLst>
            </a:custGeom>
            <a:solidFill>
              <a:srgbClr val="74A8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pl-PL"/>
            </a:p>
          </p:txBody>
        </p:sp>
        <p:sp>
          <p:nvSpPr>
            <p:cNvPr id="18446" name="Google Shape;122;p3">
              <a:extLst>
                <a:ext uri="{FF2B5EF4-FFF2-40B4-BE49-F238E27FC236}">
                  <a16:creationId xmlns:a16="http://schemas.microsoft.com/office/drawing/2014/main" id="{36DB9FF2-0393-A8D5-317A-DF2A4D0152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820" y="292100"/>
              <a:ext cx="297180" cy="3260090"/>
            </a:xfrm>
            <a:custGeom>
              <a:avLst/>
              <a:gdLst>
                <a:gd name="T0" fmla="*/ 15240 w 297180"/>
                <a:gd name="T1" fmla="*/ 3244850 h 3260090"/>
                <a:gd name="T2" fmla="*/ 297180 w 297180"/>
                <a:gd name="T3" fmla="*/ 11430 h 3260090"/>
                <a:gd name="T4" fmla="*/ 297180 w 297180"/>
                <a:gd name="T5" fmla="*/ 8890 h 3260090"/>
                <a:gd name="T6" fmla="*/ 288290 w 297180"/>
                <a:gd name="T7" fmla="*/ 0 h 3260090"/>
                <a:gd name="T8" fmla="*/ 283210 w 297180"/>
                <a:gd name="T9" fmla="*/ 10160 h 3260090"/>
                <a:gd name="T10" fmla="*/ 1270 w 297180"/>
                <a:gd name="T11" fmla="*/ 3243580 h 3260090"/>
                <a:gd name="T12" fmla="*/ 13970 w 297180"/>
                <a:gd name="T13" fmla="*/ 3258820 h 3260090"/>
                <a:gd name="T14" fmla="*/ 27940 w 297180"/>
                <a:gd name="T15" fmla="*/ 3260090 h 3260090"/>
                <a:gd name="T16" fmla="*/ 15240 w 297180"/>
                <a:gd name="T17" fmla="*/ 3244850 h 3260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7180" h="3260090" extrusionOk="0">
                  <a:moveTo>
                    <a:pt x="15240" y="3244850"/>
                  </a:moveTo>
                  <a:lnTo>
                    <a:pt x="297180" y="11430"/>
                  </a:lnTo>
                  <a:lnTo>
                    <a:pt x="297180" y="8890"/>
                  </a:lnTo>
                  <a:lnTo>
                    <a:pt x="288290" y="0"/>
                  </a:lnTo>
                  <a:cubicBezTo>
                    <a:pt x="285750" y="2540"/>
                    <a:pt x="283210" y="5080"/>
                    <a:pt x="283210" y="10160"/>
                  </a:cubicBezTo>
                  <a:lnTo>
                    <a:pt x="1270" y="3243580"/>
                  </a:lnTo>
                  <a:cubicBezTo>
                    <a:pt x="0" y="3251200"/>
                    <a:pt x="6350" y="3257550"/>
                    <a:pt x="13970" y="3258820"/>
                  </a:cubicBezTo>
                  <a:lnTo>
                    <a:pt x="27940" y="3260090"/>
                  </a:lnTo>
                  <a:cubicBezTo>
                    <a:pt x="20320" y="3258820"/>
                    <a:pt x="13970" y="3252470"/>
                    <a:pt x="15240" y="32448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pl-PL"/>
            </a:p>
          </p:txBody>
        </p:sp>
        <p:sp>
          <p:nvSpPr>
            <p:cNvPr id="18447" name="Google Shape;123;p3">
              <a:extLst>
                <a:ext uri="{FF2B5EF4-FFF2-40B4-BE49-F238E27FC236}">
                  <a16:creationId xmlns:a16="http://schemas.microsoft.com/office/drawing/2014/main" id="{7352E3BF-382B-A5F0-9D58-B69DE07C2C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090" y="3526790"/>
              <a:ext cx="3404870" cy="322580"/>
            </a:xfrm>
            <a:custGeom>
              <a:avLst/>
              <a:gdLst>
                <a:gd name="T0" fmla="*/ 3399790 w 3404870"/>
                <a:gd name="T1" fmla="*/ 308610 h 322580"/>
                <a:gd name="T2" fmla="*/ 3395980 w 3404870"/>
                <a:gd name="T3" fmla="*/ 308610 h 322580"/>
                <a:gd name="T4" fmla="*/ 15240 w 3404870"/>
                <a:gd name="T5" fmla="*/ 13970 h 322580"/>
                <a:gd name="T6" fmla="*/ 2540 w 3404870"/>
                <a:gd name="T7" fmla="*/ 0 h 322580"/>
                <a:gd name="T8" fmla="*/ 1270 w 3404870"/>
                <a:gd name="T9" fmla="*/ 13970 h 322580"/>
                <a:gd name="T10" fmla="*/ 13970 w 3404870"/>
                <a:gd name="T11" fmla="*/ 29210 h 322580"/>
                <a:gd name="T12" fmla="*/ 3394710 w 3404870"/>
                <a:gd name="T13" fmla="*/ 322580 h 322580"/>
                <a:gd name="T14" fmla="*/ 3404870 w 3404870"/>
                <a:gd name="T15" fmla="*/ 318770 h 322580"/>
                <a:gd name="T16" fmla="*/ 3399790 w 3404870"/>
                <a:gd name="T17" fmla="*/ 308610 h 322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04870" h="322580" extrusionOk="0">
                  <a:moveTo>
                    <a:pt x="3399790" y="308610"/>
                  </a:moveTo>
                  <a:lnTo>
                    <a:pt x="3395980" y="308610"/>
                  </a:lnTo>
                  <a:lnTo>
                    <a:pt x="15240" y="13970"/>
                  </a:lnTo>
                  <a:cubicBezTo>
                    <a:pt x="7620" y="12700"/>
                    <a:pt x="2540" y="635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394710" y="322580"/>
                  </a:lnTo>
                  <a:cubicBezTo>
                    <a:pt x="3398520" y="322580"/>
                    <a:pt x="3402330" y="321310"/>
                    <a:pt x="3404870" y="318770"/>
                  </a:cubicBezTo>
                  <a:lnTo>
                    <a:pt x="3399790" y="3086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pl-PL"/>
            </a:p>
          </p:txBody>
        </p:sp>
        <p:sp>
          <p:nvSpPr>
            <p:cNvPr id="18448" name="Google Shape;124;p3">
              <a:extLst>
                <a:ext uri="{FF2B5EF4-FFF2-40B4-BE49-F238E27FC236}">
                  <a16:creationId xmlns:a16="http://schemas.microsoft.com/office/drawing/2014/main" id="{C73DB32F-9C76-46B5-ED50-D0C945B81F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300" y="80010"/>
              <a:ext cx="1270" cy="3810"/>
            </a:xfrm>
            <a:custGeom>
              <a:avLst/>
              <a:gdLst>
                <a:gd name="T0" fmla="*/ 0 w 1270"/>
                <a:gd name="T1" fmla="*/ 3810 h 3810"/>
                <a:gd name="T2" fmla="*/ 1270 w 1270"/>
                <a:gd name="T3" fmla="*/ 0 h 3810"/>
                <a:gd name="T4" fmla="*/ 0 w 1270"/>
                <a:gd name="T5" fmla="*/ 3810 h 38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0" h="3810" extrusionOk="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pl-PL"/>
            </a:p>
          </p:txBody>
        </p:sp>
        <p:sp>
          <p:nvSpPr>
            <p:cNvPr id="18449" name="Google Shape;125;p3">
              <a:extLst>
                <a:ext uri="{FF2B5EF4-FFF2-40B4-BE49-F238E27FC236}">
                  <a16:creationId xmlns:a16="http://schemas.microsoft.com/office/drawing/2014/main" id="{04013246-FED4-F5E1-3D3A-0D9DDA9276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680" y="71120"/>
              <a:ext cx="3789680" cy="355600"/>
            </a:xfrm>
            <a:custGeom>
              <a:avLst/>
              <a:gdLst>
                <a:gd name="T0" fmla="*/ 3776980 w 3789680"/>
                <a:gd name="T1" fmla="*/ 327660 h 355600"/>
                <a:gd name="T2" fmla="*/ 22860 w 3789680"/>
                <a:gd name="T3" fmla="*/ 1270 h 355600"/>
                <a:gd name="T4" fmla="*/ 10160 w 3789680"/>
                <a:gd name="T5" fmla="*/ 0 h 355600"/>
                <a:gd name="T6" fmla="*/ 0 w 3789680"/>
                <a:gd name="T7" fmla="*/ 3810 h 355600"/>
                <a:gd name="T8" fmla="*/ 7620 w 3789680"/>
                <a:gd name="T9" fmla="*/ 12700 h 355600"/>
                <a:gd name="T10" fmla="*/ 8890 w 3789680"/>
                <a:gd name="T11" fmla="*/ 12700 h 355600"/>
                <a:gd name="T12" fmla="*/ 3775710 w 3789680"/>
                <a:gd name="T13" fmla="*/ 340360 h 355600"/>
                <a:gd name="T14" fmla="*/ 3788410 w 3789680"/>
                <a:gd name="T15" fmla="*/ 355600 h 355600"/>
                <a:gd name="T16" fmla="*/ 3789680 w 3789680"/>
                <a:gd name="T17" fmla="*/ 341630 h 355600"/>
                <a:gd name="T18" fmla="*/ 3776980 w 3789680"/>
                <a:gd name="T19" fmla="*/ 327660 h 355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89680" h="355600" extrusionOk="0">
                  <a:moveTo>
                    <a:pt x="3776980" y="327660"/>
                  </a:moveTo>
                  <a:lnTo>
                    <a:pt x="22860" y="1270"/>
                  </a:lnTo>
                  <a:lnTo>
                    <a:pt x="10160" y="0"/>
                  </a:lnTo>
                  <a:cubicBezTo>
                    <a:pt x="6350" y="0"/>
                    <a:pt x="2540" y="1270"/>
                    <a:pt x="0" y="3810"/>
                  </a:cubicBezTo>
                  <a:lnTo>
                    <a:pt x="7620" y="12700"/>
                  </a:lnTo>
                  <a:lnTo>
                    <a:pt x="8890" y="12700"/>
                  </a:lnTo>
                  <a:lnTo>
                    <a:pt x="3775710" y="340360"/>
                  </a:lnTo>
                  <a:cubicBezTo>
                    <a:pt x="3783330" y="341630"/>
                    <a:pt x="3788410" y="347980"/>
                    <a:pt x="3788410" y="355600"/>
                  </a:cubicBezTo>
                  <a:lnTo>
                    <a:pt x="3789680" y="341630"/>
                  </a:lnTo>
                  <a:cubicBezTo>
                    <a:pt x="3789680" y="335280"/>
                    <a:pt x="3784600" y="328930"/>
                    <a:pt x="3776980" y="3276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pl-PL"/>
            </a:p>
          </p:txBody>
        </p:sp>
        <p:sp>
          <p:nvSpPr>
            <p:cNvPr id="18450" name="Google Shape;126;p3">
              <a:extLst>
                <a:ext uri="{FF2B5EF4-FFF2-40B4-BE49-F238E27FC236}">
                  <a16:creationId xmlns:a16="http://schemas.microsoft.com/office/drawing/2014/main" id="{10FCE543-77F0-8C6E-E532-C8AA9D3D0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0040" y="408940"/>
              <a:ext cx="400050" cy="4396740"/>
            </a:xfrm>
            <a:custGeom>
              <a:avLst/>
              <a:gdLst>
                <a:gd name="T0" fmla="*/ 19050 w 400050"/>
                <a:gd name="T1" fmla="*/ 4387850 h 4396740"/>
                <a:gd name="T2" fmla="*/ 400050 w 400050"/>
                <a:gd name="T3" fmla="*/ 13970 h 4396740"/>
                <a:gd name="T4" fmla="*/ 389890 w 400050"/>
                <a:gd name="T5" fmla="*/ 2540 h 4396740"/>
                <a:gd name="T6" fmla="*/ 382270 w 400050"/>
                <a:gd name="T7" fmla="*/ 0 h 4396740"/>
                <a:gd name="T8" fmla="*/ 0 w 400050"/>
                <a:gd name="T9" fmla="*/ 4385310 h 4396740"/>
                <a:gd name="T10" fmla="*/ 13970 w 400050"/>
                <a:gd name="T11" fmla="*/ 4396740 h 4396740"/>
                <a:gd name="T12" fmla="*/ 19050 w 400050"/>
                <a:gd name="T13" fmla="*/ 4387850 h 4396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050" h="4396740" extrusionOk="0">
                  <a:moveTo>
                    <a:pt x="19050" y="4387850"/>
                  </a:moveTo>
                  <a:lnTo>
                    <a:pt x="400050" y="13970"/>
                  </a:lnTo>
                  <a:cubicBezTo>
                    <a:pt x="400050" y="13970"/>
                    <a:pt x="392430" y="5080"/>
                    <a:pt x="389890" y="2540"/>
                  </a:cubicBezTo>
                  <a:cubicBezTo>
                    <a:pt x="389890" y="2540"/>
                    <a:pt x="387350" y="0"/>
                    <a:pt x="382270" y="0"/>
                  </a:cubicBezTo>
                  <a:lnTo>
                    <a:pt x="0" y="4385310"/>
                  </a:lnTo>
                  <a:lnTo>
                    <a:pt x="13970" y="4396740"/>
                  </a:lnTo>
                  <a:cubicBezTo>
                    <a:pt x="16510" y="4395470"/>
                    <a:pt x="19050" y="4391660"/>
                    <a:pt x="19050" y="43878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pl-PL"/>
            </a:p>
          </p:txBody>
        </p:sp>
        <p:sp>
          <p:nvSpPr>
            <p:cNvPr id="18451" name="Google Shape;127;p3">
              <a:extLst>
                <a:ext uri="{FF2B5EF4-FFF2-40B4-BE49-F238E27FC236}">
                  <a16:creationId xmlns:a16="http://schemas.microsoft.com/office/drawing/2014/main" id="{49481609-0CD5-D30E-CAC3-D5F82735A2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40" y="900430"/>
              <a:ext cx="3792220" cy="4425950"/>
            </a:xfrm>
            <a:custGeom>
              <a:avLst/>
              <a:gdLst>
                <a:gd name="T0" fmla="*/ 3778250 w 3792220"/>
                <a:gd name="T1" fmla="*/ 0 h 4425950"/>
                <a:gd name="T2" fmla="*/ 13970 w 3792220"/>
                <a:gd name="T3" fmla="*/ 0 h 4425950"/>
                <a:gd name="T4" fmla="*/ 0 w 3792220"/>
                <a:gd name="T5" fmla="*/ 13970 h 4425950"/>
                <a:gd name="T6" fmla="*/ 0 w 3792220"/>
                <a:gd name="T7" fmla="*/ 4411980 h 4425950"/>
                <a:gd name="T8" fmla="*/ 13970 w 3792220"/>
                <a:gd name="T9" fmla="*/ 4425950 h 4425950"/>
                <a:gd name="T10" fmla="*/ 3778250 w 3792220"/>
                <a:gd name="T11" fmla="*/ 4425950 h 4425950"/>
                <a:gd name="T12" fmla="*/ 3792220 w 3792220"/>
                <a:gd name="T13" fmla="*/ 4411980 h 4425950"/>
                <a:gd name="T14" fmla="*/ 3792220 w 3792220"/>
                <a:gd name="T15" fmla="*/ 12700 h 4425950"/>
                <a:gd name="T16" fmla="*/ 3778250 w 3792220"/>
                <a:gd name="T17" fmla="*/ 0 h 4425950"/>
                <a:gd name="T18" fmla="*/ 3582670 w 3792220"/>
                <a:gd name="T19" fmla="*/ 218440 h 4425950"/>
                <a:gd name="T20" fmla="*/ 3582670 w 3792220"/>
                <a:gd name="T21" fmla="*/ 3464560 h 4425950"/>
                <a:gd name="T22" fmla="*/ 3568700 w 3792220"/>
                <a:gd name="T23" fmla="*/ 3478530 h 4425950"/>
                <a:gd name="T24" fmla="*/ 186690 w 3792220"/>
                <a:gd name="T25" fmla="*/ 3478530 h 4425950"/>
                <a:gd name="T26" fmla="*/ 172720 w 3792220"/>
                <a:gd name="T27" fmla="*/ 3464560 h 4425950"/>
                <a:gd name="T28" fmla="*/ 172720 w 3792220"/>
                <a:gd name="T29" fmla="*/ 218440 h 4425950"/>
                <a:gd name="T30" fmla="*/ 186690 w 3792220"/>
                <a:gd name="T31" fmla="*/ 204470 h 4425950"/>
                <a:gd name="T32" fmla="*/ 3568700 w 3792220"/>
                <a:gd name="T33" fmla="*/ 204470 h 4425950"/>
                <a:gd name="T34" fmla="*/ 3582670 w 3792220"/>
                <a:gd name="T35" fmla="*/ 218440 h 4425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792220" h="4425950" extrusionOk="0">
                  <a:moveTo>
                    <a:pt x="377825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4411980"/>
                  </a:lnTo>
                  <a:cubicBezTo>
                    <a:pt x="0" y="4419600"/>
                    <a:pt x="6350" y="4425950"/>
                    <a:pt x="13970" y="4425950"/>
                  </a:cubicBezTo>
                  <a:lnTo>
                    <a:pt x="3778250" y="4425950"/>
                  </a:lnTo>
                  <a:cubicBezTo>
                    <a:pt x="3785870" y="4425950"/>
                    <a:pt x="3792220" y="4419600"/>
                    <a:pt x="3792220" y="4411980"/>
                  </a:cubicBezTo>
                  <a:lnTo>
                    <a:pt x="3792220" y="12700"/>
                  </a:lnTo>
                  <a:cubicBezTo>
                    <a:pt x="3792220" y="5080"/>
                    <a:pt x="3785870" y="0"/>
                    <a:pt x="3778250" y="0"/>
                  </a:cubicBezTo>
                  <a:close/>
                  <a:moveTo>
                    <a:pt x="3582670" y="218440"/>
                  </a:moveTo>
                  <a:lnTo>
                    <a:pt x="3582670" y="3464560"/>
                  </a:lnTo>
                  <a:cubicBezTo>
                    <a:pt x="3582670" y="3472180"/>
                    <a:pt x="3576320" y="3478530"/>
                    <a:pt x="3568700" y="3478530"/>
                  </a:cubicBezTo>
                  <a:lnTo>
                    <a:pt x="186690" y="3478530"/>
                  </a:lnTo>
                  <a:cubicBezTo>
                    <a:pt x="179070" y="3478530"/>
                    <a:pt x="172720" y="3472180"/>
                    <a:pt x="172720" y="3464560"/>
                  </a:cubicBezTo>
                  <a:lnTo>
                    <a:pt x="172720" y="218440"/>
                  </a:lnTo>
                  <a:cubicBezTo>
                    <a:pt x="172720" y="210820"/>
                    <a:pt x="179070" y="204470"/>
                    <a:pt x="186690" y="204470"/>
                  </a:cubicBezTo>
                  <a:lnTo>
                    <a:pt x="3568700" y="204470"/>
                  </a:lnTo>
                  <a:cubicBezTo>
                    <a:pt x="3576320" y="204470"/>
                    <a:pt x="3582670" y="210820"/>
                    <a:pt x="3582670" y="218440"/>
                  </a:cubicBezTo>
                  <a:close/>
                </a:path>
              </a:pathLst>
            </a:custGeom>
            <a:solidFill>
              <a:srgbClr val="CAE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pl-PL"/>
            </a:p>
          </p:txBody>
        </p:sp>
        <p:sp>
          <p:nvSpPr>
            <p:cNvPr id="128" name="Google Shape;128;p3">
              <a:extLst>
                <a:ext uri="{FF2B5EF4-FFF2-40B4-BE49-F238E27FC236}">
                  <a16:creationId xmlns:a16="http://schemas.microsoft.com/office/drawing/2014/main" id="{7DD87D56-014F-542D-7FF0-36418D1C8D70}"/>
                </a:ext>
              </a:extLst>
            </p:cNvPr>
            <p:cNvSpPr/>
            <p:nvPr/>
          </p:nvSpPr>
          <p:spPr>
            <a:xfrm>
              <a:off x="251460" y="1104900"/>
              <a:ext cx="3409950" cy="3274060"/>
            </a:xfrm>
            <a:custGeom>
              <a:avLst/>
              <a:gdLst/>
              <a:ahLst/>
              <a:cxnLst/>
              <a:rect l="l" t="t" r="r" b="b"/>
              <a:pathLst>
                <a:path w="3409950" h="3274060" extrusionOk="0">
                  <a:moveTo>
                    <a:pt x="339598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3260090"/>
                  </a:lnTo>
                  <a:cubicBezTo>
                    <a:pt x="0" y="3267710"/>
                    <a:pt x="6350" y="3274060"/>
                    <a:pt x="13970" y="3274060"/>
                  </a:cubicBezTo>
                  <a:lnTo>
                    <a:pt x="3395980" y="3274060"/>
                  </a:lnTo>
                  <a:cubicBezTo>
                    <a:pt x="3403600" y="3274060"/>
                    <a:pt x="3409950" y="3267710"/>
                    <a:pt x="3409950" y="3260090"/>
                  </a:cubicBezTo>
                  <a:lnTo>
                    <a:pt x="3409950" y="13970"/>
                  </a:lnTo>
                  <a:cubicBezTo>
                    <a:pt x="3409950" y="6350"/>
                    <a:pt x="3403600" y="0"/>
                    <a:pt x="3395980" y="0"/>
                  </a:cubicBez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l="-25957" r="-25955"/>
              </a:stretch>
            </a:blip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5" name="Google Shape;129;p3">
              <a:extLst>
                <a:ext uri="{FF2B5EF4-FFF2-40B4-BE49-F238E27FC236}">
                  <a16:creationId xmlns:a16="http://schemas.microsoft.com/office/drawing/2014/main" id="{82538068-04F5-5F88-56F9-04A88E4541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030" y="1106170"/>
              <a:ext cx="3421380" cy="3274060"/>
            </a:xfrm>
            <a:custGeom>
              <a:avLst/>
              <a:gdLst>
                <a:gd name="T0" fmla="*/ 3421380 w 3421380"/>
                <a:gd name="T1" fmla="*/ 8890 h 3274060"/>
                <a:gd name="T2" fmla="*/ 3408680 w 3421380"/>
                <a:gd name="T3" fmla="*/ 0 h 3274060"/>
                <a:gd name="T4" fmla="*/ 13970 w 3421380"/>
                <a:gd name="T5" fmla="*/ 0 h 3274060"/>
                <a:gd name="T6" fmla="*/ 0 w 3421380"/>
                <a:gd name="T7" fmla="*/ 10160 h 3274060"/>
                <a:gd name="T8" fmla="*/ 2540 w 3421380"/>
                <a:gd name="T9" fmla="*/ 16510 h 3274060"/>
                <a:gd name="T10" fmla="*/ 13970 w 3421380"/>
                <a:gd name="T11" fmla="*/ 11430 h 3274060"/>
                <a:gd name="T12" fmla="*/ 3411220 w 3421380"/>
                <a:gd name="T13" fmla="*/ 11430 h 3274060"/>
                <a:gd name="T14" fmla="*/ 3411220 w 3421380"/>
                <a:gd name="T15" fmla="*/ 3262630 h 3274060"/>
                <a:gd name="T16" fmla="*/ 3406140 w 3421380"/>
                <a:gd name="T17" fmla="*/ 3274060 h 3274060"/>
                <a:gd name="T18" fmla="*/ 3409950 w 3421380"/>
                <a:gd name="T19" fmla="*/ 3274060 h 3274060"/>
                <a:gd name="T20" fmla="*/ 3421380 w 3421380"/>
                <a:gd name="T21" fmla="*/ 3262630 h 3274060"/>
                <a:gd name="T22" fmla="*/ 3421380 w 3421380"/>
                <a:gd name="T23" fmla="*/ 8890 h 3274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21380" h="3274060" extrusionOk="0">
                  <a:moveTo>
                    <a:pt x="3421380" y="8890"/>
                  </a:moveTo>
                  <a:cubicBezTo>
                    <a:pt x="3421380" y="8890"/>
                    <a:pt x="3418840" y="1270"/>
                    <a:pt x="3408680" y="0"/>
                  </a:cubicBezTo>
                  <a:lnTo>
                    <a:pt x="13970" y="0"/>
                  </a:lnTo>
                  <a:cubicBezTo>
                    <a:pt x="7620" y="0"/>
                    <a:pt x="0" y="2540"/>
                    <a:pt x="0" y="10160"/>
                  </a:cubicBezTo>
                  <a:lnTo>
                    <a:pt x="2540" y="16510"/>
                  </a:lnTo>
                  <a:cubicBezTo>
                    <a:pt x="5080" y="12700"/>
                    <a:pt x="10160" y="11430"/>
                    <a:pt x="13970" y="11430"/>
                  </a:cubicBezTo>
                  <a:lnTo>
                    <a:pt x="3411220" y="11430"/>
                  </a:lnTo>
                  <a:lnTo>
                    <a:pt x="3411220" y="3262630"/>
                  </a:lnTo>
                  <a:cubicBezTo>
                    <a:pt x="3411220" y="3267710"/>
                    <a:pt x="3408680" y="3271520"/>
                    <a:pt x="3406140" y="3274060"/>
                  </a:cubicBezTo>
                  <a:lnTo>
                    <a:pt x="3409950" y="3274060"/>
                  </a:lnTo>
                  <a:cubicBezTo>
                    <a:pt x="3416300" y="3274060"/>
                    <a:pt x="3421380" y="3268980"/>
                    <a:pt x="3421380" y="3262630"/>
                  </a:cubicBezTo>
                  <a:lnTo>
                    <a:pt x="3421380" y="8890"/>
                  </a:lnTo>
                  <a:close/>
                </a:path>
              </a:pathLst>
            </a:custGeom>
            <a:solidFill>
              <a:srgbClr val="8988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pl-PL"/>
            </a:p>
          </p:txBody>
        </p:sp>
        <p:sp>
          <p:nvSpPr>
            <p:cNvPr id="18456" name="Google Shape;130;p3">
              <a:extLst>
                <a:ext uri="{FF2B5EF4-FFF2-40B4-BE49-F238E27FC236}">
                  <a16:creationId xmlns:a16="http://schemas.microsoft.com/office/drawing/2014/main" id="{D0BAAB56-FAC5-4459-EB9E-B4DCC8BFDC6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80" y="5299710"/>
              <a:ext cx="3804920" cy="27940"/>
            </a:xfrm>
            <a:custGeom>
              <a:avLst/>
              <a:gdLst>
                <a:gd name="T0" fmla="*/ 13970 w 3804920"/>
                <a:gd name="T1" fmla="*/ 13970 h 27940"/>
                <a:gd name="T2" fmla="*/ 0 w 3804920"/>
                <a:gd name="T3" fmla="*/ 0 h 27940"/>
                <a:gd name="T4" fmla="*/ 0 w 3804920"/>
                <a:gd name="T5" fmla="*/ 13970 h 27940"/>
                <a:gd name="T6" fmla="*/ 13970 w 3804920"/>
                <a:gd name="T7" fmla="*/ 27940 h 27940"/>
                <a:gd name="T8" fmla="*/ 3796030 w 3804920"/>
                <a:gd name="T9" fmla="*/ 27940 h 27940"/>
                <a:gd name="T10" fmla="*/ 3804920 w 3804920"/>
                <a:gd name="T11" fmla="*/ 24130 h 27940"/>
                <a:gd name="T12" fmla="*/ 3790950 w 3804920"/>
                <a:gd name="T13" fmla="*/ 13970 h 27940"/>
                <a:gd name="T14" fmla="*/ 13970 w 3804920"/>
                <a:gd name="T15" fmla="*/ 13970 h 27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4920" h="27940" extrusionOk="0">
                  <a:moveTo>
                    <a:pt x="13970" y="13970"/>
                  </a:move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796030" y="27940"/>
                  </a:lnTo>
                  <a:cubicBezTo>
                    <a:pt x="3799840" y="27940"/>
                    <a:pt x="3802380" y="26670"/>
                    <a:pt x="3804920" y="24130"/>
                  </a:cubicBezTo>
                  <a:lnTo>
                    <a:pt x="3790950" y="13970"/>
                  </a:lnTo>
                  <a:lnTo>
                    <a:pt x="13970" y="13970"/>
                  </a:lnTo>
                  <a:close/>
                </a:path>
              </a:pathLst>
            </a:custGeom>
            <a:solidFill>
              <a:srgbClr val="8988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pl-PL"/>
            </a:p>
          </p:txBody>
        </p:sp>
        <p:sp>
          <p:nvSpPr>
            <p:cNvPr id="18457" name="Google Shape;131;p3">
              <a:extLst>
                <a:ext uri="{FF2B5EF4-FFF2-40B4-BE49-F238E27FC236}">
                  <a16:creationId xmlns:a16="http://schemas.microsoft.com/office/drawing/2014/main" id="{16C53EEF-725E-2EAB-BD61-49BAB33A664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80" y="904240"/>
              <a:ext cx="27940" cy="4422140"/>
            </a:xfrm>
            <a:custGeom>
              <a:avLst/>
              <a:gdLst>
                <a:gd name="T0" fmla="*/ 12700 w 27940"/>
                <a:gd name="T1" fmla="*/ 4409440 h 4422140"/>
                <a:gd name="T2" fmla="*/ 12700 w 27940"/>
                <a:gd name="T3" fmla="*/ 8890 h 4422140"/>
                <a:gd name="T4" fmla="*/ 3810 w 27940"/>
                <a:gd name="T5" fmla="*/ 0 h 4422140"/>
                <a:gd name="T6" fmla="*/ 0 w 27940"/>
                <a:gd name="T7" fmla="*/ 8890 h 4422140"/>
                <a:gd name="T8" fmla="*/ 0 w 27940"/>
                <a:gd name="T9" fmla="*/ 4408170 h 4422140"/>
                <a:gd name="T10" fmla="*/ 13970 w 27940"/>
                <a:gd name="T11" fmla="*/ 4422140 h 4422140"/>
                <a:gd name="T12" fmla="*/ 27940 w 27940"/>
                <a:gd name="T13" fmla="*/ 4422140 h 4422140"/>
                <a:gd name="T14" fmla="*/ 12700 w 27940"/>
                <a:gd name="T15" fmla="*/ 4409440 h 4422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940" h="4422140" extrusionOk="0">
                  <a:moveTo>
                    <a:pt x="12700" y="4409440"/>
                  </a:moveTo>
                  <a:lnTo>
                    <a:pt x="12700" y="8890"/>
                  </a:lnTo>
                  <a:lnTo>
                    <a:pt x="3810" y="0"/>
                  </a:lnTo>
                  <a:cubicBezTo>
                    <a:pt x="1270" y="2540"/>
                    <a:pt x="0" y="5080"/>
                    <a:pt x="0" y="8890"/>
                  </a:cubicBezTo>
                  <a:lnTo>
                    <a:pt x="0" y="4408170"/>
                  </a:lnTo>
                  <a:cubicBezTo>
                    <a:pt x="0" y="4415790"/>
                    <a:pt x="6350" y="4422140"/>
                    <a:pt x="13970" y="4422140"/>
                  </a:cubicBezTo>
                  <a:lnTo>
                    <a:pt x="27940" y="4422140"/>
                  </a:lnTo>
                  <a:cubicBezTo>
                    <a:pt x="19050" y="4422140"/>
                    <a:pt x="12700" y="4415790"/>
                    <a:pt x="12700" y="4409440"/>
                  </a:cubicBezTo>
                  <a:close/>
                </a:path>
              </a:pathLst>
            </a:custGeom>
            <a:solidFill>
              <a:srgbClr val="8988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pl-PL"/>
            </a:p>
          </p:txBody>
        </p:sp>
        <p:sp>
          <p:nvSpPr>
            <p:cNvPr id="18458" name="Google Shape;132;p3">
              <a:extLst>
                <a:ext uri="{FF2B5EF4-FFF2-40B4-BE49-F238E27FC236}">
                  <a16:creationId xmlns:a16="http://schemas.microsoft.com/office/drawing/2014/main" id="{B975E6E7-8DFD-BFEA-25FE-C53B15F630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760" y="1108710"/>
              <a:ext cx="27940" cy="3270250"/>
            </a:xfrm>
            <a:custGeom>
              <a:avLst/>
              <a:gdLst>
                <a:gd name="T0" fmla="*/ 12700 w 27940"/>
                <a:gd name="T1" fmla="*/ 3256280 h 3270250"/>
                <a:gd name="T2" fmla="*/ 12700 w 27940"/>
                <a:gd name="T3" fmla="*/ 7620 h 3270250"/>
                <a:gd name="T4" fmla="*/ 3810 w 27940"/>
                <a:gd name="T5" fmla="*/ 0 h 3270250"/>
                <a:gd name="T6" fmla="*/ 0 w 27940"/>
                <a:gd name="T7" fmla="*/ 10160 h 3270250"/>
                <a:gd name="T8" fmla="*/ 0 w 27940"/>
                <a:gd name="T9" fmla="*/ 3256280 h 3270250"/>
                <a:gd name="T10" fmla="*/ 13970 w 27940"/>
                <a:gd name="T11" fmla="*/ 3270250 h 3270250"/>
                <a:gd name="T12" fmla="*/ 27940 w 27940"/>
                <a:gd name="T13" fmla="*/ 3270250 h 3270250"/>
                <a:gd name="T14" fmla="*/ 12700 w 27940"/>
                <a:gd name="T15" fmla="*/ 3256280 h 3270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940" h="3270250" extrusionOk="0">
                  <a:moveTo>
                    <a:pt x="12700" y="3256280"/>
                  </a:moveTo>
                  <a:lnTo>
                    <a:pt x="12700" y="7620"/>
                  </a:lnTo>
                  <a:lnTo>
                    <a:pt x="3810" y="0"/>
                  </a:lnTo>
                  <a:cubicBezTo>
                    <a:pt x="1270" y="2540"/>
                    <a:pt x="0" y="6350"/>
                    <a:pt x="0" y="10160"/>
                  </a:cubicBezTo>
                  <a:lnTo>
                    <a:pt x="0" y="3256280"/>
                  </a:lnTo>
                  <a:cubicBezTo>
                    <a:pt x="0" y="3263900"/>
                    <a:pt x="6350" y="3270250"/>
                    <a:pt x="13970" y="3270250"/>
                  </a:cubicBezTo>
                  <a:lnTo>
                    <a:pt x="27940" y="3270250"/>
                  </a:lnTo>
                  <a:cubicBezTo>
                    <a:pt x="19050" y="3270250"/>
                    <a:pt x="12700" y="3263900"/>
                    <a:pt x="12700" y="32562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pl-PL"/>
            </a:p>
          </p:txBody>
        </p:sp>
        <p:sp>
          <p:nvSpPr>
            <p:cNvPr id="18459" name="Google Shape;133;p3">
              <a:extLst>
                <a:ext uri="{FF2B5EF4-FFF2-40B4-BE49-F238E27FC236}">
                  <a16:creationId xmlns:a16="http://schemas.microsoft.com/office/drawing/2014/main" id="{FE69DE96-4892-206F-3EED-B31C8D277F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030" y="4354830"/>
              <a:ext cx="3417570" cy="27940"/>
            </a:xfrm>
            <a:custGeom>
              <a:avLst/>
              <a:gdLst>
                <a:gd name="T0" fmla="*/ 3411220 w 3417570"/>
                <a:gd name="T1" fmla="*/ 12700 h 27940"/>
                <a:gd name="T2" fmla="*/ 3407410 w 3417570"/>
                <a:gd name="T3" fmla="*/ 13970 h 27940"/>
                <a:gd name="T4" fmla="*/ 13970 w 3417570"/>
                <a:gd name="T5" fmla="*/ 13970 h 27940"/>
                <a:gd name="T6" fmla="*/ 0 w 3417570"/>
                <a:gd name="T7" fmla="*/ 0 h 27940"/>
                <a:gd name="T8" fmla="*/ 0 w 3417570"/>
                <a:gd name="T9" fmla="*/ 13970 h 27940"/>
                <a:gd name="T10" fmla="*/ 13970 w 3417570"/>
                <a:gd name="T11" fmla="*/ 27940 h 27940"/>
                <a:gd name="T12" fmla="*/ 3407410 w 3417570"/>
                <a:gd name="T13" fmla="*/ 27940 h 27940"/>
                <a:gd name="T14" fmla="*/ 3417570 w 3417570"/>
                <a:gd name="T15" fmla="*/ 22860 h 27940"/>
                <a:gd name="T16" fmla="*/ 3411220 w 3417570"/>
                <a:gd name="T17" fmla="*/ 12700 h 27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17570" h="27940" extrusionOk="0">
                  <a:moveTo>
                    <a:pt x="3411220" y="12700"/>
                  </a:moveTo>
                  <a:cubicBezTo>
                    <a:pt x="3409950" y="12700"/>
                    <a:pt x="3408680" y="13970"/>
                    <a:pt x="3407410" y="13970"/>
                  </a:cubicBezTo>
                  <a:lnTo>
                    <a:pt x="13970" y="13970"/>
                  </a:ln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407410" y="27940"/>
                  </a:lnTo>
                  <a:cubicBezTo>
                    <a:pt x="3411220" y="27940"/>
                    <a:pt x="3415030" y="25400"/>
                    <a:pt x="3417570" y="22860"/>
                  </a:cubicBezTo>
                  <a:lnTo>
                    <a:pt x="3411220" y="127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pl-PL"/>
            </a:p>
          </p:txBody>
        </p:sp>
        <p:sp>
          <p:nvSpPr>
            <p:cNvPr id="18460" name="Google Shape;134;p3">
              <a:extLst>
                <a:ext uri="{FF2B5EF4-FFF2-40B4-BE49-F238E27FC236}">
                  <a16:creationId xmlns:a16="http://schemas.microsoft.com/office/drawing/2014/main" id="{E06CA2B6-A0A0-B7E8-F4BC-BB30C5F29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93980" y="909320"/>
              <a:ext cx="1270" cy="3810"/>
            </a:xfrm>
            <a:custGeom>
              <a:avLst/>
              <a:gdLst>
                <a:gd name="T0" fmla="*/ 0 w 1270"/>
                <a:gd name="T1" fmla="*/ 3810 h 3810"/>
                <a:gd name="T2" fmla="*/ 1270 w 1270"/>
                <a:gd name="T3" fmla="*/ 0 h 3810"/>
                <a:gd name="T4" fmla="*/ 0 w 1270"/>
                <a:gd name="T5" fmla="*/ 3810 h 38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0" h="3810" extrusionOk="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pl-PL"/>
            </a:p>
          </p:txBody>
        </p:sp>
        <p:sp>
          <p:nvSpPr>
            <p:cNvPr id="18461" name="Google Shape;135;p3">
              <a:extLst>
                <a:ext uri="{FF2B5EF4-FFF2-40B4-BE49-F238E27FC236}">
                  <a16:creationId xmlns:a16="http://schemas.microsoft.com/office/drawing/2014/main" id="{52030EC2-2F65-D1F1-8D78-8E21BDE34D3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90" y="899160"/>
              <a:ext cx="3806190" cy="27940"/>
            </a:xfrm>
            <a:custGeom>
              <a:avLst/>
              <a:gdLst>
                <a:gd name="T0" fmla="*/ 3790950 w 3806190"/>
                <a:gd name="T1" fmla="*/ 0 h 27940"/>
                <a:gd name="T2" fmla="*/ 10160 w 3806190"/>
                <a:gd name="T3" fmla="*/ 0 h 27940"/>
                <a:gd name="T4" fmla="*/ 0 w 3806190"/>
                <a:gd name="T5" fmla="*/ 5080 h 27940"/>
                <a:gd name="T6" fmla="*/ 8890 w 3806190"/>
                <a:gd name="T7" fmla="*/ 13970 h 27940"/>
                <a:gd name="T8" fmla="*/ 3792220 w 3806190"/>
                <a:gd name="T9" fmla="*/ 13970 h 27940"/>
                <a:gd name="T10" fmla="*/ 3806190 w 3806190"/>
                <a:gd name="T11" fmla="*/ 27940 h 27940"/>
                <a:gd name="T12" fmla="*/ 3806190 w 3806190"/>
                <a:gd name="T13" fmla="*/ 13970 h 27940"/>
                <a:gd name="T14" fmla="*/ 3790950 w 3806190"/>
                <a:gd name="T15" fmla="*/ 0 h 27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6190" h="27940" extrusionOk="0">
                  <a:moveTo>
                    <a:pt x="3790950" y="0"/>
                  </a:moveTo>
                  <a:lnTo>
                    <a:pt x="10160" y="0"/>
                  </a:lnTo>
                  <a:cubicBezTo>
                    <a:pt x="6350" y="0"/>
                    <a:pt x="2540" y="2540"/>
                    <a:pt x="0" y="5080"/>
                  </a:cubicBezTo>
                  <a:lnTo>
                    <a:pt x="8890" y="13970"/>
                  </a:lnTo>
                  <a:lnTo>
                    <a:pt x="3792220" y="13970"/>
                  </a:lnTo>
                  <a:cubicBezTo>
                    <a:pt x="3799840" y="13970"/>
                    <a:pt x="3806190" y="20320"/>
                    <a:pt x="3806190" y="27940"/>
                  </a:cubicBezTo>
                  <a:lnTo>
                    <a:pt x="3806190" y="13970"/>
                  </a:lnTo>
                  <a:cubicBezTo>
                    <a:pt x="3804920" y="6350"/>
                    <a:pt x="3798570" y="0"/>
                    <a:pt x="37909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pl-PL"/>
            </a:p>
          </p:txBody>
        </p:sp>
        <p:sp>
          <p:nvSpPr>
            <p:cNvPr id="18462" name="Google Shape;136;p3">
              <a:extLst>
                <a:ext uri="{FF2B5EF4-FFF2-40B4-BE49-F238E27FC236}">
                  <a16:creationId xmlns:a16="http://schemas.microsoft.com/office/drawing/2014/main" id="{5CA92C69-7158-7579-2AC7-79D32405E2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9690" y="910590"/>
              <a:ext cx="20320" cy="4413250"/>
            </a:xfrm>
            <a:custGeom>
              <a:avLst/>
              <a:gdLst>
                <a:gd name="T0" fmla="*/ 20320 w 20320"/>
                <a:gd name="T1" fmla="*/ 4401820 h 4413250"/>
                <a:gd name="T2" fmla="*/ 20320 w 20320"/>
                <a:gd name="T3" fmla="*/ 12700 h 4413250"/>
                <a:gd name="T4" fmla="*/ 8890 w 20320"/>
                <a:gd name="T5" fmla="*/ 2540 h 4413250"/>
                <a:gd name="T6" fmla="*/ 0 w 20320"/>
                <a:gd name="T7" fmla="*/ 0 h 4413250"/>
                <a:gd name="T8" fmla="*/ 0 w 20320"/>
                <a:gd name="T9" fmla="*/ 4403090 h 4413250"/>
                <a:gd name="T10" fmla="*/ 15240 w 20320"/>
                <a:gd name="T11" fmla="*/ 4413250 h 4413250"/>
                <a:gd name="T12" fmla="*/ 20320 w 20320"/>
                <a:gd name="T13" fmla="*/ 4401820 h 4413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320" h="4413250" extrusionOk="0">
                  <a:moveTo>
                    <a:pt x="20320" y="4401820"/>
                  </a:moveTo>
                  <a:lnTo>
                    <a:pt x="20320" y="12700"/>
                  </a:lnTo>
                  <a:cubicBezTo>
                    <a:pt x="20320" y="12700"/>
                    <a:pt x="11430" y="5080"/>
                    <a:pt x="8890" y="2540"/>
                  </a:cubicBezTo>
                  <a:cubicBezTo>
                    <a:pt x="8890" y="2540"/>
                    <a:pt x="6350" y="0"/>
                    <a:pt x="0" y="0"/>
                  </a:cubicBezTo>
                  <a:lnTo>
                    <a:pt x="0" y="4403090"/>
                  </a:lnTo>
                  <a:lnTo>
                    <a:pt x="15240" y="4413250"/>
                  </a:lnTo>
                  <a:cubicBezTo>
                    <a:pt x="19050" y="4410710"/>
                    <a:pt x="20320" y="4406900"/>
                    <a:pt x="20320" y="44018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pl-PL"/>
            </a:p>
          </p:txBody>
        </p:sp>
      </p:grpSp>
      <p:sp>
        <p:nvSpPr>
          <p:cNvPr id="18436" name="Google Shape;137;p3">
            <a:extLst>
              <a:ext uri="{FF2B5EF4-FFF2-40B4-BE49-F238E27FC236}">
                <a16:creationId xmlns:a16="http://schemas.microsoft.com/office/drawing/2014/main" id="{D2B10B8B-81F2-7A00-0E8D-A2D6DA1ADD59}"/>
              </a:ext>
            </a:extLst>
          </p:cNvPr>
          <p:cNvSpPr>
            <a:spLocks/>
          </p:cNvSpPr>
          <p:nvPr/>
        </p:nvSpPr>
        <p:spPr bwMode="auto">
          <a:xfrm rot="-7790088">
            <a:off x="-1139825" y="8291512"/>
            <a:ext cx="6332538" cy="4881563"/>
          </a:xfrm>
          <a:custGeom>
            <a:avLst/>
            <a:gdLst>
              <a:gd name="T0" fmla="*/ 0 w 6332063"/>
              <a:gd name="T1" fmla="*/ 0 h 4881445"/>
              <a:gd name="T2" fmla="*/ 6332063 w 6332063"/>
              <a:gd name="T3" fmla="*/ 0 h 4881445"/>
              <a:gd name="T4" fmla="*/ 6332063 w 6332063"/>
              <a:gd name="T5" fmla="*/ 4881445 h 4881445"/>
              <a:gd name="T6" fmla="*/ 0 w 6332063"/>
              <a:gd name="T7" fmla="*/ 4881445 h 4881445"/>
              <a:gd name="T8" fmla="*/ 0 w 6332063"/>
              <a:gd name="T9" fmla="*/ 0 h 4881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32063" h="4881445" extrusionOk="0">
                <a:moveTo>
                  <a:pt x="0" y="0"/>
                </a:moveTo>
                <a:lnTo>
                  <a:pt x="6332063" y="0"/>
                </a:lnTo>
                <a:lnTo>
                  <a:pt x="6332063" y="4881445"/>
                </a:lnTo>
                <a:lnTo>
                  <a:pt x="0" y="4881445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38" name="Google Shape;138;p3">
            <a:extLst>
              <a:ext uri="{FF2B5EF4-FFF2-40B4-BE49-F238E27FC236}">
                <a16:creationId xmlns:a16="http://schemas.microsoft.com/office/drawing/2014/main" id="{4D731611-CC04-711D-0F05-DF799468ECF3}"/>
              </a:ext>
            </a:extLst>
          </p:cNvPr>
          <p:cNvSpPr txBox="1"/>
          <p:nvPr/>
        </p:nvSpPr>
        <p:spPr>
          <a:xfrm>
            <a:off x="1506538" y="1798638"/>
            <a:ext cx="9759950" cy="1300162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>
            <a:spAutoFit/>
          </a:bodyPr>
          <a:lstStyle/>
          <a:p>
            <a:pPr algn="just" fontAlgn="auto">
              <a:lnSpc>
                <a:spcPct val="1059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9330" b="1" kern="0">
                <a:solidFill>
                  <a:srgbClr val="112838"/>
                </a:solidFill>
                <a:latin typeface="Roboto"/>
                <a:ea typeface="Roboto"/>
                <a:cs typeface="Roboto"/>
                <a:sym typeface="Roboto"/>
              </a:rPr>
              <a:t>1.KNOWLEDGE</a:t>
            </a: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3">
            <a:extLst>
              <a:ext uri="{FF2B5EF4-FFF2-40B4-BE49-F238E27FC236}">
                <a16:creationId xmlns:a16="http://schemas.microsoft.com/office/drawing/2014/main" id="{1128E2B1-C1FE-A149-5AA1-0C6F432F02D8}"/>
              </a:ext>
            </a:extLst>
          </p:cNvPr>
          <p:cNvSpPr txBox="1"/>
          <p:nvPr/>
        </p:nvSpPr>
        <p:spPr>
          <a:xfrm>
            <a:off x="1687513" y="3303588"/>
            <a:ext cx="6051550" cy="3408362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3022" kern="0">
                <a:solidFill>
                  <a:srgbClr val="112838"/>
                </a:solidFill>
                <a:latin typeface="Rubik"/>
                <a:ea typeface="Rubik"/>
                <a:cs typeface="Rubik"/>
                <a:sym typeface="Rubik"/>
              </a:rPr>
              <a:t>I think that gaining knowledge - especially at young age - is quite important for starting secure career in adult life. Studying abroad</a:t>
            </a:r>
            <a:r>
              <a:rPr lang="en-US" sz="3022" b="1" kern="0">
                <a:solidFill>
                  <a:srgbClr val="112838"/>
                </a:solidFill>
                <a:latin typeface="Rubik"/>
                <a:ea typeface="Rubik"/>
                <a:cs typeface="Rubik"/>
                <a:sym typeface="Rubik"/>
              </a:rPr>
              <a:t> seems more convincing</a:t>
            </a:r>
            <a:r>
              <a:rPr lang="en-US" sz="3022" kern="0">
                <a:solidFill>
                  <a:srgbClr val="112838"/>
                </a:solidFill>
                <a:latin typeface="Rubik"/>
                <a:ea typeface="Rubik"/>
                <a:cs typeface="Rubik"/>
                <a:sym typeface="Rubik"/>
              </a:rPr>
              <a:t> and mature </a:t>
            </a:r>
            <a:r>
              <a:rPr lang="en-US" sz="3022" b="1" kern="0">
                <a:solidFill>
                  <a:srgbClr val="112838"/>
                </a:solidFill>
                <a:latin typeface="Rubik"/>
                <a:ea typeface="Rubik"/>
                <a:cs typeface="Rubik"/>
                <a:sym typeface="Rubik"/>
              </a:rPr>
              <a:t>for employers</a:t>
            </a:r>
            <a:r>
              <a:rPr lang="en-US" sz="3022" kern="0">
                <a:solidFill>
                  <a:srgbClr val="112838"/>
                </a:solidFill>
                <a:latin typeface="Rubik"/>
                <a:ea typeface="Rubik"/>
                <a:cs typeface="Rubik"/>
                <a:sym typeface="Rubik"/>
              </a:rPr>
              <a:t>.</a:t>
            </a: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Google Shape;144;p4">
            <a:extLst>
              <a:ext uri="{FF2B5EF4-FFF2-40B4-BE49-F238E27FC236}">
                <a16:creationId xmlns:a16="http://schemas.microsoft.com/office/drawing/2014/main" id="{E071D01F-FDBF-E884-5BF9-5964357DC30F}"/>
              </a:ext>
            </a:extLst>
          </p:cNvPr>
          <p:cNvSpPr>
            <a:spLocks/>
          </p:cNvSpPr>
          <p:nvPr/>
        </p:nvSpPr>
        <p:spPr bwMode="auto">
          <a:xfrm rot="-7790088">
            <a:off x="-1139825" y="8291512"/>
            <a:ext cx="6332538" cy="4881563"/>
          </a:xfrm>
          <a:custGeom>
            <a:avLst/>
            <a:gdLst>
              <a:gd name="T0" fmla="*/ 0 w 6332063"/>
              <a:gd name="T1" fmla="*/ 0 h 4881445"/>
              <a:gd name="T2" fmla="*/ 6332063 w 6332063"/>
              <a:gd name="T3" fmla="*/ 0 h 4881445"/>
              <a:gd name="T4" fmla="*/ 6332063 w 6332063"/>
              <a:gd name="T5" fmla="*/ 4881445 h 4881445"/>
              <a:gd name="T6" fmla="*/ 0 w 6332063"/>
              <a:gd name="T7" fmla="*/ 4881445 h 4881445"/>
              <a:gd name="T8" fmla="*/ 0 w 6332063"/>
              <a:gd name="T9" fmla="*/ 0 h 4881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32063" h="4881445" extrusionOk="0">
                <a:moveTo>
                  <a:pt x="0" y="0"/>
                </a:moveTo>
                <a:lnTo>
                  <a:pt x="6332063" y="0"/>
                </a:lnTo>
                <a:lnTo>
                  <a:pt x="6332063" y="4881445"/>
                </a:lnTo>
                <a:lnTo>
                  <a:pt x="0" y="4881445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45" name="Google Shape;145;p4">
            <a:extLst>
              <a:ext uri="{FF2B5EF4-FFF2-40B4-BE49-F238E27FC236}">
                <a16:creationId xmlns:a16="http://schemas.microsoft.com/office/drawing/2014/main" id="{64747B8B-99E2-E541-B647-1228AB2C70BB}"/>
              </a:ext>
            </a:extLst>
          </p:cNvPr>
          <p:cNvSpPr/>
          <p:nvPr/>
        </p:nvSpPr>
        <p:spPr>
          <a:xfrm>
            <a:off x="11186309" y="-632240"/>
            <a:ext cx="6403052" cy="11364043"/>
          </a:xfrm>
          <a:custGeom>
            <a:avLst/>
            <a:gdLst/>
            <a:ahLst/>
            <a:cxnLst/>
            <a:rect l="l" t="t" r="r" b="b"/>
            <a:pathLst>
              <a:path w="799114" h="1418257" extrusionOk="0">
                <a:moveTo>
                  <a:pt x="0" y="0"/>
                </a:moveTo>
                <a:lnTo>
                  <a:pt x="799114" y="0"/>
                </a:lnTo>
                <a:lnTo>
                  <a:pt x="799114" y="1418257"/>
                </a:lnTo>
                <a:lnTo>
                  <a:pt x="0" y="1418257"/>
                </a:lnTo>
                <a:close/>
              </a:path>
            </a:pathLst>
          </a:custGeom>
          <a:blipFill rotWithShape="1">
            <a:blip r:embed="rId4">
              <a:alphaModFix amt="36000"/>
            </a:blip>
            <a:stretch>
              <a:fillRect l="-76768" r="-76768"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  <p:sp>
        <p:nvSpPr>
          <p:cNvPr id="20486" name="Google Shape;146;p4">
            <a:extLst>
              <a:ext uri="{FF2B5EF4-FFF2-40B4-BE49-F238E27FC236}">
                <a16:creationId xmlns:a16="http://schemas.microsoft.com/office/drawing/2014/main" id="{77A97220-477E-2D21-B9CA-A716E56E8963}"/>
              </a:ext>
            </a:extLst>
          </p:cNvPr>
          <p:cNvSpPr>
            <a:spLocks/>
          </p:cNvSpPr>
          <p:nvPr/>
        </p:nvSpPr>
        <p:spPr bwMode="auto">
          <a:xfrm>
            <a:off x="11680825" y="3203575"/>
            <a:ext cx="6732588" cy="7067550"/>
          </a:xfrm>
          <a:custGeom>
            <a:avLst/>
            <a:gdLst>
              <a:gd name="T0" fmla="*/ 0 w 6733496"/>
              <a:gd name="T1" fmla="*/ 0 h 7067601"/>
              <a:gd name="T2" fmla="*/ 6733496 w 6733496"/>
              <a:gd name="T3" fmla="*/ 0 h 7067601"/>
              <a:gd name="T4" fmla="*/ 6733496 w 6733496"/>
              <a:gd name="T5" fmla="*/ 7067600 h 7067601"/>
              <a:gd name="T6" fmla="*/ 0 w 6733496"/>
              <a:gd name="T7" fmla="*/ 7067600 h 7067601"/>
              <a:gd name="T8" fmla="*/ 0 w 6733496"/>
              <a:gd name="T9" fmla="*/ 0 h 7067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33496" h="7067601" extrusionOk="0">
                <a:moveTo>
                  <a:pt x="0" y="0"/>
                </a:moveTo>
                <a:lnTo>
                  <a:pt x="6733496" y="0"/>
                </a:lnTo>
                <a:lnTo>
                  <a:pt x="6733496" y="7067600"/>
                </a:lnTo>
                <a:lnTo>
                  <a:pt x="0" y="70676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47" name="Google Shape;147;p4">
            <a:extLst>
              <a:ext uri="{FF2B5EF4-FFF2-40B4-BE49-F238E27FC236}">
                <a16:creationId xmlns:a16="http://schemas.microsoft.com/office/drawing/2014/main" id="{A0EBFDFB-D74A-622C-A356-91F3B50EB769}"/>
              </a:ext>
            </a:extLst>
          </p:cNvPr>
          <p:cNvSpPr txBox="1"/>
          <p:nvPr/>
        </p:nvSpPr>
        <p:spPr>
          <a:xfrm>
            <a:off x="773113" y="1325563"/>
            <a:ext cx="9899650" cy="2641600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>
            <a:spAutoFit/>
          </a:bodyPr>
          <a:lstStyle/>
          <a:p>
            <a:pPr fontAlgn="auto">
              <a:lnSpc>
                <a:spcPct val="10599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8330" b="1" kern="0">
                <a:solidFill>
                  <a:srgbClr val="112838"/>
                </a:solidFill>
                <a:latin typeface="Roboto"/>
                <a:ea typeface="Roboto"/>
                <a:cs typeface="Roboto"/>
                <a:sym typeface="Roboto"/>
              </a:rPr>
              <a:t>2.IMPROVING LANGUAGE SKILLS</a:t>
            </a:r>
            <a:endParaRPr sz="900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4">
            <a:extLst>
              <a:ext uri="{FF2B5EF4-FFF2-40B4-BE49-F238E27FC236}">
                <a16:creationId xmlns:a16="http://schemas.microsoft.com/office/drawing/2014/main" id="{21457FF4-86B2-BC8C-270C-11B7E2EA1403}"/>
              </a:ext>
            </a:extLst>
          </p:cNvPr>
          <p:cNvSpPr txBox="1"/>
          <p:nvPr/>
        </p:nvSpPr>
        <p:spPr>
          <a:xfrm>
            <a:off x="773113" y="3859213"/>
            <a:ext cx="6051550" cy="4244975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2822" kern="0">
                <a:solidFill>
                  <a:srgbClr val="112838"/>
                </a:solidFill>
                <a:latin typeface="Rubik"/>
                <a:ea typeface="Rubik"/>
                <a:cs typeface="Rubik"/>
                <a:sym typeface="Rubik"/>
              </a:rPr>
              <a:t>Although I find my English skills decent, I’d like to</a:t>
            </a:r>
            <a:r>
              <a:rPr lang="en-US" sz="2822" b="1" kern="0">
                <a:solidFill>
                  <a:srgbClr val="112838"/>
                </a:solidFill>
                <a:latin typeface="Rubik"/>
                <a:ea typeface="Rubik"/>
                <a:cs typeface="Rubik"/>
                <a:sym typeface="Rubik"/>
              </a:rPr>
              <a:t> improve them and correct my pronunciation</a:t>
            </a:r>
            <a:r>
              <a:rPr lang="en-US" sz="2822" kern="0">
                <a:solidFill>
                  <a:srgbClr val="112838"/>
                </a:solidFill>
                <a:latin typeface="Rubik"/>
                <a:ea typeface="Rubik"/>
                <a:cs typeface="Rubik"/>
                <a:sym typeface="Rubik"/>
              </a:rPr>
              <a:t>. Talking with foreigners on daily basis may be the key to achieve that goal. It may also be </a:t>
            </a:r>
            <a:r>
              <a:rPr lang="en-US" sz="2822" b="1" kern="0">
                <a:solidFill>
                  <a:srgbClr val="112838"/>
                </a:solidFill>
                <a:latin typeface="Rubik"/>
                <a:ea typeface="Rubik"/>
                <a:cs typeface="Rubik"/>
                <a:sym typeface="Rubik"/>
              </a:rPr>
              <a:t>an opportunity to learn another language</a:t>
            </a:r>
            <a:r>
              <a:rPr lang="en-US" sz="2822" kern="0">
                <a:solidFill>
                  <a:srgbClr val="112838"/>
                </a:solidFill>
                <a:latin typeface="Rubik"/>
                <a:ea typeface="Rubik"/>
                <a:cs typeface="Rubik"/>
                <a:sym typeface="Rubik"/>
              </a:rPr>
              <a:t> - Portugese.</a:t>
            </a: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Google Shape;153;p5">
            <a:extLst>
              <a:ext uri="{FF2B5EF4-FFF2-40B4-BE49-F238E27FC236}">
                <a16:creationId xmlns:a16="http://schemas.microsoft.com/office/drawing/2014/main" id="{6BBA7C74-01C1-208E-39F9-130A49C264D5}"/>
              </a:ext>
            </a:extLst>
          </p:cNvPr>
          <p:cNvSpPr>
            <a:spLocks/>
          </p:cNvSpPr>
          <p:nvPr/>
        </p:nvSpPr>
        <p:spPr bwMode="auto">
          <a:xfrm rot="-7790088">
            <a:off x="-1139825" y="8291512"/>
            <a:ext cx="6332538" cy="4881563"/>
          </a:xfrm>
          <a:custGeom>
            <a:avLst/>
            <a:gdLst>
              <a:gd name="T0" fmla="*/ 0 w 6332063"/>
              <a:gd name="T1" fmla="*/ 0 h 4881445"/>
              <a:gd name="T2" fmla="*/ 6332063 w 6332063"/>
              <a:gd name="T3" fmla="*/ 0 h 4881445"/>
              <a:gd name="T4" fmla="*/ 6332063 w 6332063"/>
              <a:gd name="T5" fmla="*/ 4881445 h 4881445"/>
              <a:gd name="T6" fmla="*/ 0 w 6332063"/>
              <a:gd name="T7" fmla="*/ 4881445 h 4881445"/>
              <a:gd name="T8" fmla="*/ 0 w 6332063"/>
              <a:gd name="T9" fmla="*/ 0 h 4881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32063" h="4881445" extrusionOk="0">
                <a:moveTo>
                  <a:pt x="0" y="0"/>
                </a:moveTo>
                <a:lnTo>
                  <a:pt x="6332063" y="0"/>
                </a:lnTo>
                <a:lnTo>
                  <a:pt x="6332063" y="4881445"/>
                </a:lnTo>
                <a:lnTo>
                  <a:pt x="0" y="4881445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2531" name="Google Shape;154;p5">
            <a:extLst>
              <a:ext uri="{FF2B5EF4-FFF2-40B4-BE49-F238E27FC236}">
                <a16:creationId xmlns:a16="http://schemas.microsoft.com/office/drawing/2014/main" id="{D4E487FB-AB75-221A-F4EC-9FF3C4BD351B}"/>
              </a:ext>
            </a:extLst>
          </p:cNvPr>
          <p:cNvSpPr>
            <a:spLocks/>
          </p:cNvSpPr>
          <p:nvPr/>
        </p:nvSpPr>
        <p:spPr bwMode="auto">
          <a:xfrm>
            <a:off x="808038" y="1138238"/>
            <a:ext cx="6657975" cy="7659687"/>
          </a:xfrm>
          <a:custGeom>
            <a:avLst/>
            <a:gdLst>
              <a:gd name="T0" fmla="*/ 0 w 6657364"/>
              <a:gd name="T1" fmla="*/ 0 h 7660147"/>
              <a:gd name="T2" fmla="*/ 6657364 w 6657364"/>
              <a:gd name="T3" fmla="*/ 0 h 7660147"/>
              <a:gd name="T4" fmla="*/ 6657364 w 6657364"/>
              <a:gd name="T5" fmla="*/ 7660147 h 7660147"/>
              <a:gd name="T6" fmla="*/ 0 w 6657364"/>
              <a:gd name="T7" fmla="*/ 7660147 h 7660147"/>
              <a:gd name="T8" fmla="*/ 0 w 6657364"/>
              <a:gd name="T9" fmla="*/ 0 h 7660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657364" h="7660147" extrusionOk="0">
                <a:moveTo>
                  <a:pt x="0" y="0"/>
                </a:moveTo>
                <a:lnTo>
                  <a:pt x="6657364" y="0"/>
                </a:lnTo>
                <a:lnTo>
                  <a:pt x="6657364" y="7660147"/>
                </a:lnTo>
                <a:lnTo>
                  <a:pt x="0" y="766014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55" name="Google Shape;155;p5">
            <a:extLst>
              <a:ext uri="{FF2B5EF4-FFF2-40B4-BE49-F238E27FC236}">
                <a16:creationId xmlns:a16="http://schemas.microsoft.com/office/drawing/2014/main" id="{08203A79-75EB-14A5-D839-6ACE93D8B04F}"/>
              </a:ext>
            </a:extLst>
          </p:cNvPr>
          <p:cNvSpPr txBox="1"/>
          <p:nvPr/>
        </p:nvSpPr>
        <p:spPr>
          <a:xfrm>
            <a:off x="5540375" y="1673225"/>
            <a:ext cx="12085638" cy="1038225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>
            <a:spAutoFit/>
          </a:bodyPr>
          <a:lstStyle/>
          <a:p>
            <a:pPr algn="r" fontAlgn="auto">
              <a:lnSpc>
                <a:spcPct val="1059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7494" b="1" kern="0">
                <a:solidFill>
                  <a:srgbClr val="112838"/>
                </a:solidFill>
                <a:latin typeface="Roboto"/>
                <a:ea typeface="Roboto"/>
                <a:cs typeface="Roboto"/>
                <a:sym typeface="Roboto"/>
              </a:rPr>
              <a:t>3.MEETING PEOPLE</a:t>
            </a: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5">
            <a:extLst>
              <a:ext uri="{FF2B5EF4-FFF2-40B4-BE49-F238E27FC236}">
                <a16:creationId xmlns:a16="http://schemas.microsoft.com/office/drawing/2014/main" id="{D04E821B-505B-1B44-BA8C-C04503CF5852}"/>
              </a:ext>
            </a:extLst>
          </p:cNvPr>
          <p:cNvSpPr txBox="1"/>
          <p:nvPr/>
        </p:nvSpPr>
        <p:spPr>
          <a:xfrm>
            <a:off x="9144000" y="3035300"/>
            <a:ext cx="6832600" cy="4848225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3222" kern="0">
                <a:solidFill>
                  <a:srgbClr val="112838"/>
                </a:solidFill>
                <a:latin typeface="Rubik"/>
                <a:ea typeface="Rubik"/>
                <a:cs typeface="Rubik"/>
                <a:sym typeface="Rubik"/>
              </a:rPr>
              <a:t>Even simple actions like - for example - asking for directions may result in a </a:t>
            </a:r>
            <a:r>
              <a:rPr lang="en-US" sz="3222" b="1" kern="0">
                <a:solidFill>
                  <a:srgbClr val="112838"/>
                </a:solidFill>
                <a:latin typeface="Rubik"/>
                <a:ea typeface="Rubik"/>
                <a:cs typeface="Rubik"/>
                <a:sym typeface="Rubik"/>
              </a:rPr>
              <a:t>new friendship</a:t>
            </a:r>
            <a:r>
              <a:rPr lang="en-US" sz="3222" kern="0">
                <a:solidFill>
                  <a:srgbClr val="112838"/>
                </a:solidFill>
                <a:latin typeface="Rubik"/>
                <a:ea typeface="Rubik"/>
                <a:cs typeface="Rubik"/>
                <a:sym typeface="Rubik"/>
              </a:rPr>
              <a:t> that might last for years. Also having acquaintances in foreign countries </a:t>
            </a:r>
            <a:r>
              <a:rPr lang="en-US" sz="3222" b="1" kern="0">
                <a:solidFill>
                  <a:srgbClr val="112838"/>
                </a:solidFill>
                <a:latin typeface="Rubik"/>
                <a:ea typeface="Rubik"/>
                <a:cs typeface="Rubik"/>
                <a:sym typeface="Rubik"/>
              </a:rPr>
              <a:t>expands our perception about the world </a:t>
            </a:r>
            <a:r>
              <a:rPr lang="en-US" sz="3222" kern="0">
                <a:solidFill>
                  <a:srgbClr val="112838"/>
                </a:solidFill>
                <a:latin typeface="Rubik"/>
                <a:ea typeface="Rubik"/>
                <a:cs typeface="Rubik"/>
                <a:sym typeface="Rubik"/>
              </a:rPr>
              <a:t>and helps us with learning new things.</a:t>
            </a: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161;p6">
            <a:extLst>
              <a:ext uri="{FF2B5EF4-FFF2-40B4-BE49-F238E27FC236}">
                <a16:creationId xmlns:a16="http://schemas.microsoft.com/office/drawing/2014/main" id="{974DAA7C-DA5C-644F-95ED-3D6EA45E5FC2}"/>
              </a:ext>
            </a:extLst>
          </p:cNvPr>
          <p:cNvSpPr>
            <a:spLocks/>
          </p:cNvSpPr>
          <p:nvPr/>
        </p:nvSpPr>
        <p:spPr bwMode="auto">
          <a:xfrm rot="-7790088">
            <a:off x="-1139825" y="8291512"/>
            <a:ext cx="6332538" cy="4881563"/>
          </a:xfrm>
          <a:custGeom>
            <a:avLst/>
            <a:gdLst>
              <a:gd name="T0" fmla="*/ 0 w 6332063"/>
              <a:gd name="T1" fmla="*/ 0 h 4881445"/>
              <a:gd name="T2" fmla="*/ 6332063 w 6332063"/>
              <a:gd name="T3" fmla="*/ 0 h 4881445"/>
              <a:gd name="T4" fmla="*/ 6332063 w 6332063"/>
              <a:gd name="T5" fmla="*/ 4881445 h 4881445"/>
              <a:gd name="T6" fmla="*/ 0 w 6332063"/>
              <a:gd name="T7" fmla="*/ 4881445 h 4881445"/>
              <a:gd name="T8" fmla="*/ 0 w 6332063"/>
              <a:gd name="T9" fmla="*/ 0 h 4881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32063" h="4881445" extrusionOk="0">
                <a:moveTo>
                  <a:pt x="0" y="0"/>
                </a:moveTo>
                <a:lnTo>
                  <a:pt x="6332063" y="0"/>
                </a:lnTo>
                <a:lnTo>
                  <a:pt x="6332063" y="4881445"/>
                </a:lnTo>
                <a:lnTo>
                  <a:pt x="0" y="4881445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62" name="Google Shape;162;p6">
            <a:extLst>
              <a:ext uri="{FF2B5EF4-FFF2-40B4-BE49-F238E27FC236}">
                <a16:creationId xmlns:a16="http://schemas.microsoft.com/office/drawing/2014/main" id="{55C41C82-F83A-2E2C-D89E-1B9422C665BF}"/>
              </a:ext>
            </a:extLst>
          </p:cNvPr>
          <p:cNvSpPr/>
          <p:nvPr/>
        </p:nvSpPr>
        <p:spPr>
          <a:xfrm>
            <a:off x="682674" y="1344424"/>
            <a:ext cx="5246370" cy="5246370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12500" b="-12500"/>
            </a:stretch>
          </a:blip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6">
            <a:extLst>
              <a:ext uri="{FF2B5EF4-FFF2-40B4-BE49-F238E27FC236}">
                <a16:creationId xmlns:a16="http://schemas.microsoft.com/office/drawing/2014/main" id="{D47443C6-16D0-61A9-9477-36A60A60C7BA}"/>
              </a:ext>
            </a:extLst>
          </p:cNvPr>
          <p:cNvSpPr/>
          <p:nvPr/>
        </p:nvSpPr>
        <p:spPr>
          <a:xfrm>
            <a:off x="2734769" y="4434858"/>
            <a:ext cx="4604594" cy="4604594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56663" r="-56661"/>
            </a:stretch>
          </a:blip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6">
            <a:extLst>
              <a:ext uri="{FF2B5EF4-FFF2-40B4-BE49-F238E27FC236}">
                <a16:creationId xmlns:a16="http://schemas.microsoft.com/office/drawing/2014/main" id="{626BFE4D-5B48-B58E-44D2-B9DFA3A573CD}"/>
              </a:ext>
            </a:extLst>
          </p:cNvPr>
          <p:cNvSpPr txBox="1"/>
          <p:nvPr/>
        </p:nvSpPr>
        <p:spPr>
          <a:xfrm>
            <a:off x="5540375" y="1673225"/>
            <a:ext cx="12085638" cy="1038225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>
            <a:spAutoFit/>
          </a:bodyPr>
          <a:lstStyle/>
          <a:p>
            <a:pPr algn="r" fontAlgn="auto">
              <a:lnSpc>
                <a:spcPct val="1059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7494" b="1" kern="0">
                <a:solidFill>
                  <a:srgbClr val="112838"/>
                </a:solidFill>
                <a:latin typeface="Roboto"/>
                <a:ea typeface="Roboto"/>
                <a:cs typeface="Roboto"/>
                <a:sym typeface="Roboto"/>
              </a:rPr>
              <a:t>4.PERSONAL ASPECT</a:t>
            </a: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6">
            <a:extLst>
              <a:ext uri="{FF2B5EF4-FFF2-40B4-BE49-F238E27FC236}">
                <a16:creationId xmlns:a16="http://schemas.microsoft.com/office/drawing/2014/main" id="{56155CD9-42C1-B02F-E2C2-0CD1F99D75AD}"/>
              </a:ext>
            </a:extLst>
          </p:cNvPr>
          <p:cNvSpPr txBox="1"/>
          <p:nvPr/>
        </p:nvSpPr>
        <p:spPr>
          <a:xfrm>
            <a:off x="8529638" y="3052763"/>
            <a:ext cx="6832600" cy="3630612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3222" kern="0">
                <a:solidFill>
                  <a:srgbClr val="112838"/>
                </a:solidFill>
                <a:latin typeface="Rubik"/>
                <a:ea typeface="Rubik"/>
                <a:cs typeface="Rubik"/>
                <a:sym typeface="Rubik"/>
              </a:rPr>
              <a:t>I’ve been fan of Portugal for quite some time. The thing that got me the most was </a:t>
            </a:r>
            <a:r>
              <a:rPr lang="en-US" sz="3222" b="1" kern="0">
                <a:solidFill>
                  <a:srgbClr val="112838"/>
                </a:solidFill>
                <a:latin typeface="Rubik"/>
                <a:ea typeface="Rubik"/>
                <a:cs typeface="Rubik"/>
                <a:sym typeface="Rubik"/>
              </a:rPr>
              <a:t>azulejus and portugese songs. </a:t>
            </a:r>
            <a:r>
              <a:rPr lang="en-US" sz="3222" kern="0">
                <a:solidFill>
                  <a:srgbClr val="112838"/>
                </a:solidFill>
                <a:latin typeface="Rubik"/>
                <a:ea typeface="Rubik"/>
                <a:cs typeface="Rubik"/>
                <a:sym typeface="Rubik"/>
              </a:rPr>
              <a:t>- especially tradicional fado music.</a:t>
            </a:r>
            <a:endParaRPr kern="0">
              <a:latin typeface="Arial"/>
              <a:ea typeface="Arial"/>
              <a:cs typeface="Arial"/>
              <a:sym typeface="Arial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3222" kern="0">
              <a:solidFill>
                <a:srgbClr val="112838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  <p:transition spd="med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oogle Shape;170;p7">
            <a:extLst>
              <a:ext uri="{FF2B5EF4-FFF2-40B4-BE49-F238E27FC236}">
                <a16:creationId xmlns:a16="http://schemas.microsoft.com/office/drawing/2014/main" id="{5F34EC89-054A-2BE2-E3EC-4E7E6B3F50B2}"/>
              </a:ext>
            </a:extLst>
          </p:cNvPr>
          <p:cNvGrpSpPr>
            <a:grpSpLocks/>
          </p:cNvGrpSpPr>
          <p:nvPr/>
        </p:nvGrpSpPr>
        <p:grpSpPr bwMode="auto">
          <a:xfrm>
            <a:off x="1847850" y="7750175"/>
            <a:ext cx="14592300" cy="6667500"/>
            <a:chOff x="0" y="0"/>
            <a:chExt cx="2273988" cy="1039141"/>
          </a:xfrm>
        </p:grpSpPr>
        <p:sp>
          <p:nvSpPr>
            <p:cNvPr id="26634" name="Google Shape;171;p7">
              <a:extLst>
                <a:ext uri="{FF2B5EF4-FFF2-40B4-BE49-F238E27FC236}">
                  <a16:creationId xmlns:a16="http://schemas.microsoft.com/office/drawing/2014/main" id="{40A79E47-E973-BF98-5BF8-AFAB34E072E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273988" cy="1039141"/>
            </a:xfrm>
            <a:custGeom>
              <a:avLst/>
              <a:gdLst>
                <a:gd name="T0" fmla="*/ 1136994 w 2273988"/>
                <a:gd name="T1" fmla="*/ 0 h 1039141"/>
                <a:gd name="T2" fmla="*/ 0 w 2273988"/>
                <a:gd name="T3" fmla="*/ 519571 h 1039141"/>
                <a:gd name="T4" fmla="*/ 1136994 w 2273988"/>
                <a:gd name="T5" fmla="*/ 1039141 h 1039141"/>
                <a:gd name="T6" fmla="*/ 2273988 w 2273988"/>
                <a:gd name="T7" fmla="*/ 519571 h 1039141"/>
                <a:gd name="T8" fmla="*/ 1136994 w 2273988"/>
                <a:gd name="T9" fmla="*/ 0 h 1039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73988" h="1039141" extrusionOk="0">
                  <a:moveTo>
                    <a:pt x="1136994" y="0"/>
                  </a:moveTo>
                  <a:cubicBezTo>
                    <a:pt x="509049" y="0"/>
                    <a:pt x="0" y="232620"/>
                    <a:pt x="0" y="519571"/>
                  </a:cubicBezTo>
                  <a:cubicBezTo>
                    <a:pt x="0" y="806522"/>
                    <a:pt x="509049" y="1039141"/>
                    <a:pt x="1136994" y="1039141"/>
                  </a:cubicBezTo>
                  <a:cubicBezTo>
                    <a:pt x="1764938" y="1039141"/>
                    <a:pt x="2273988" y="806522"/>
                    <a:pt x="2273988" y="519571"/>
                  </a:cubicBezTo>
                  <a:cubicBezTo>
                    <a:pt x="2273988" y="232620"/>
                    <a:pt x="1764938" y="0"/>
                    <a:pt x="1136994" y="0"/>
                  </a:cubicBezTo>
                  <a:close/>
                </a:path>
              </a:pathLst>
            </a:custGeom>
            <a:solidFill>
              <a:srgbClr val="F6CF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pl-PL"/>
            </a:p>
          </p:txBody>
        </p:sp>
        <p:sp>
          <p:nvSpPr>
            <p:cNvPr id="26635" name="Google Shape;172;p7">
              <a:extLst>
                <a:ext uri="{FF2B5EF4-FFF2-40B4-BE49-F238E27FC236}">
                  <a16:creationId xmlns:a16="http://schemas.microsoft.com/office/drawing/2014/main" id="{402E38C8-375E-967F-745A-F5270CA932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3186" y="59320"/>
              <a:ext cx="1847615" cy="882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>
                <a:lnSpc>
                  <a:spcPct val="148000"/>
                </a:lnSpc>
              </a:pPr>
              <a:endParaRPr lang="pl-PL" altLang="pl-PL"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</p:grpSp>
      <p:sp>
        <p:nvSpPr>
          <p:cNvPr id="26627" name="Google Shape;173;p7">
            <a:extLst>
              <a:ext uri="{FF2B5EF4-FFF2-40B4-BE49-F238E27FC236}">
                <a16:creationId xmlns:a16="http://schemas.microsoft.com/office/drawing/2014/main" id="{50B32C9C-DF6B-2CB4-DF33-B0CCB96C8907}"/>
              </a:ext>
            </a:extLst>
          </p:cNvPr>
          <p:cNvSpPr>
            <a:spLocks/>
          </p:cNvSpPr>
          <p:nvPr/>
        </p:nvSpPr>
        <p:spPr bwMode="auto">
          <a:xfrm rot="764184">
            <a:off x="9196388" y="5472113"/>
            <a:ext cx="6624637" cy="4251325"/>
          </a:xfrm>
          <a:custGeom>
            <a:avLst/>
            <a:gdLst>
              <a:gd name="T0" fmla="*/ 0 w 6625417"/>
              <a:gd name="T1" fmla="*/ 0 h 4252313"/>
              <a:gd name="T2" fmla="*/ 6625417 w 6625417"/>
              <a:gd name="T3" fmla="*/ 0 h 4252313"/>
              <a:gd name="T4" fmla="*/ 6625417 w 6625417"/>
              <a:gd name="T5" fmla="*/ 4252313 h 4252313"/>
              <a:gd name="T6" fmla="*/ 0 w 6625417"/>
              <a:gd name="T7" fmla="*/ 4252313 h 4252313"/>
              <a:gd name="T8" fmla="*/ 0 w 6625417"/>
              <a:gd name="T9" fmla="*/ 0 h 4252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625417" h="4252313" extrusionOk="0">
                <a:moveTo>
                  <a:pt x="0" y="0"/>
                </a:moveTo>
                <a:lnTo>
                  <a:pt x="6625417" y="0"/>
                </a:lnTo>
                <a:lnTo>
                  <a:pt x="6625417" y="4252313"/>
                </a:lnTo>
                <a:lnTo>
                  <a:pt x="0" y="425231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6628" name="Google Shape;174;p7">
            <a:extLst>
              <a:ext uri="{FF2B5EF4-FFF2-40B4-BE49-F238E27FC236}">
                <a16:creationId xmlns:a16="http://schemas.microsoft.com/office/drawing/2014/main" id="{A857837A-E272-2B7B-A18A-8E6100E4E88E}"/>
              </a:ext>
            </a:extLst>
          </p:cNvPr>
          <p:cNvSpPr>
            <a:spLocks/>
          </p:cNvSpPr>
          <p:nvPr/>
        </p:nvSpPr>
        <p:spPr bwMode="auto">
          <a:xfrm rot="-484748">
            <a:off x="2398713" y="5703888"/>
            <a:ext cx="6034087" cy="4092575"/>
          </a:xfrm>
          <a:custGeom>
            <a:avLst/>
            <a:gdLst>
              <a:gd name="T0" fmla="*/ 0 w 6034751"/>
              <a:gd name="T1" fmla="*/ 0 h 4092659"/>
              <a:gd name="T2" fmla="*/ 6034751 w 6034751"/>
              <a:gd name="T3" fmla="*/ 0 h 4092659"/>
              <a:gd name="T4" fmla="*/ 6034751 w 6034751"/>
              <a:gd name="T5" fmla="*/ 4092658 h 4092659"/>
              <a:gd name="T6" fmla="*/ 0 w 6034751"/>
              <a:gd name="T7" fmla="*/ 4092658 h 4092659"/>
              <a:gd name="T8" fmla="*/ 0 w 6034751"/>
              <a:gd name="T9" fmla="*/ 0 h 40926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034751" h="4092659" extrusionOk="0">
                <a:moveTo>
                  <a:pt x="0" y="0"/>
                </a:moveTo>
                <a:lnTo>
                  <a:pt x="6034751" y="0"/>
                </a:lnTo>
                <a:lnTo>
                  <a:pt x="6034751" y="4092658"/>
                </a:lnTo>
                <a:lnTo>
                  <a:pt x="0" y="4092658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6629" name="Google Shape;175;p7">
            <a:extLst>
              <a:ext uri="{FF2B5EF4-FFF2-40B4-BE49-F238E27FC236}">
                <a16:creationId xmlns:a16="http://schemas.microsoft.com/office/drawing/2014/main" id="{633CE0A3-9D4C-8C3C-A6C1-34575386FA61}"/>
              </a:ext>
            </a:extLst>
          </p:cNvPr>
          <p:cNvSpPr>
            <a:spLocks/>
          </p:cNvSpPr>
          <p:nvPr/>
        </p:nvSpPr>
        <p:spPr bwMode="auto">
          <a:xfrm>
            <a:off x="-1552575" y="-227013"/>
            <a:ext cx="5414963" cy="3062288"/>
          </a:xfrm>
          <a:custGeom>
            <a:avLst/>
            <a:gdLst>
              <a:gd name="T0" fmla="*/ 0 w 5414911"/>
              <a:gd name="T1" fmla="*/ 0 h 3061886"/>
              <a:gd name="T2" fmla="*/ 5414910 w 5414911"/>
              <a:gd name="T3" fmla="*/ 0 h 3061886"/>
              <a:gd name="T4" fmla="*/ 5414910 w 5414911"/>
              <a:gd name="T5" fmla="*/ 3061886 h 3061886"/>
              <a:gd name="T6" fmla="*/ 0 w 5414911"/>
              <a:gd name="T7" fmla="*/ 3061886 h 3061886"/>
              <a:gd name="T8" fmla="*/ 0 w 5414911"/>
              <a:gd name="T9" fmla="*/ 0 h 30618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14911" h="3061886" extrusionOk="0">
                <a:moveTo>
                  <a:pt x="0" y="0"/>
                </a:moveTo>
                <a:lnTo>
                  <a:pt x="5414910" y="0"/>
                </a:lnTo>
                <a:lnTo>
                  <a:pt x="5414910" y="3061886"/>
                </a:lnTo>
                <a:lnTo>
                  <a:pt x="0" y="306188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6630" name="Google Shape;176;p7">
            <a:extLst>
              <a:ext uri="{FF2B5EF4-FFF2-40B4-BE49-F238E27FC236}">
                <a16:creationId xmlns:a16="http://schemas.microsoft.com/office/drawing/2014/main" id="{0F5894C5-4EFF-1C74-A0DB-E8513933B9A3}"/>
              </a:ext>
            </a:extLst>
          </p:cNvPr>
          <p:cNvSpPr>
            <a:spLocks/>
          </p:cNvSpPr>
          <p:nvPr/>
        </p:nvSpPr>
        <p:spPr bwMode="auto">
          <a:xfrm>
            <a:off x="14185900" y="1731963"/>
            <a:ext cx="5414963" cy="3062287"/>
          </a:xfrm>
          <a:custGeom>
            <a:avLst/>
            <a:gdLst>
              <a:gd name="T0" fmla="*/ 0 w 5414911"/>
              <a:gd name="T1" fmla="*/ 0 h 3061886"/>
              <a:gd name="T2" fmla="*/ 5414911 w 5414911"/>
              <a:gd name="T3" fmla="*/ 0 h 3061886"/>
              <a:gd name="T4" fmla="*/ 5414911 w 5414911"/>
              <a:gd name="T5" fmla="*/ 3061886 h 3061886"/>
              <a:gd name="T6" fmla="*/ 0 w 5414911"/>
              <a:gd name="T7" fmla="*/ 3061886 h 3061886"/>
              <a:gd name="T8" fmla="*/ 0 w 5414911"/>
              <a:gd name="T9" fmla="*/ 0 h 30618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14911" h="3061886" extrusionOk="0">
                <a:moveTo>
                  <a:pt x="0" y="0"/>
                </a:moveTo>
                <a:lnTo>
                  <a:pt x="5414911" y="0"/>
                </a:lnTo>
                <a:lnTo>
                  <a:pt x="5414911" y="3061886"/>
                </a:lnTo>
                <a:lnTo>
                  <a:pt x="0" y="306188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6631" name="Google Shape;177;p7">
            <a:extLst>
              <a:ext uri="{FF2B5EF4-FFF2-40B4-BE49-F238E27FC236}">
                <a16:creationId xmlns:a16="http://schemas.microsoft.com/office/drawing/2014/main" id="{127A77B1-8BB0-D27A-E180-18F0E5BF1CBC}"/>
              </a:ext>
            </a:extLst>
          </p:cNvPr>
          <p:cNvSpPr>
            <a:spLocks/>
          </p:cNvSpPr>
          <p:nvPr/>
        </p:nvSpPr>
        <p:spPr bwMode="auto">
          <a:xfrm>
            <a:off x="538163" y="755650"/>
            <a:ext cx="3205162" cy="1952625"/>
          </a:xfrm>
          <a:custGeom>
            <a:avLst/>
            <a:gdLst>
              <a:gd name="T0" fmla="*/ 0 w 3204399"/>
              <a:gd name="T1" fmla="*/ 0 h 1951770"/>
              <a:gd name="T2" fmla="*/ 3204399 w 3204399"/>
              <a:gd name="T3" fmla="*/ 0 h 1951770"/>
              <a:gd name="T4" fmla="*/ 3204399 w 3204399"/>
              <a:gd name="T5" fmla="*/ 1951770 h 1951770"/>
              <a:gd name="T6" fmla="*/ 0 w 3204399"/>
              <a:gd name="T7" fmla="*/ 1951770 h 1951770"/>
              <a:gd name="T8" fmla="*/ 0 w 3204399"/>
              <a:gd name="T9" fmla="*/ 0 h 19517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04399" h="1951770" extrusionOk="0">
                <a:moveTo>
                  <a:pt x="0" y="0"/>
                </a:moveTo>
                <a:lnTo>
                  <a:pt x="3204399" y="0"/>
                </a:lnTo>
                <a:lnTo>
                  <a:pt x="3204399" y="1951770"/>
                </a:lnTo>
                <a:lnTo>
                  <a:pt x="0" y="195177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6632" name="Google Shape;178;p7">
            <a:extLst>
              <a:ext uri="{FF2B5EF4-FFF2-40B4-BE49-F238E27FC236}">
                <a16:creationId xmlns:a16="http://schemas.microsoft.com/office/drawing/2014/main" id="{FA4EE3CC-C96B-F32E-1118-34D6992F843E}"/>
              </a:ext>
            </a:extLst>
          </p:cNvPr>
          <p:cNvSpPr>
            <a:spLocks/>
          </p:cNvSpPr>
          <p:nvPr/>
        </p:nvSpPr>
        <p:spPr bwMode="auto">
          <a:xfrm>
            <a:off x="15940088" y="3817938"/>
            <a:ext cx="3205162" cy="1951037"/>
          </a:xfrm>
          <a:custGeom>
            <a:avLst/>
            <a:gdLst>
              <a:gd name="T0" fmla="*/ 0 w 3204399"/>
              <a:gd name="T1" fmla="*/ 0 h 1951770"/>
              <a:gd name="T2" fmla="*/ 3204399 w 3204399"/>
              <a:gd name="T3" fmla="*/ 0 h 1951770"/>
              <a:gd name="T4" fmla="*/ 3204399 w 3204399"/>
              <a:gd name="T5" fmla="*/ 1951770 h 1951770"/>
              <a:gd name="T6" fmla="*/ 0 w 3204399"/>
              <a:gd name="T7" fmla="*/ 1951770 h 1951770"/>
              <a:gd name="T8" fmla="*/ 0 w 3204399"/>
              <a:gd name="T9" fmla="*/ 0 h 19517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04399" h="1951770" extrusionOk="0">
                <a:moveTo>
                  <a:pt x="0" y="0"/>
                </a:moveTo>
                <a:lnTo>
                  <a:pt x="3204399" y="0"/>
                </a:lnTo>
                <a:lnTo>
                  <a:pt x="3204399" y="1951770"/>
                </a:lnTo>
                <a:lnTo>
                  <a:pt x="0" y="195177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79" name="Google Shape;179;p7">
            <a:extLst>
              <a:ext uri="{FF2B5EF4-FFF2-40B4-BE49-F238E27FC236}">
                <a16:creationId xmlns:a16="http://schemas.microsoft.com/office/drawing/2014/main" id="{F6001809-4F90-19F8-825C-CC6789D4A7F8}"/>
              </a:ext>
            </a:extLst>
          </p:cNvPr>
          <p:cNvSpPr txBox="1"/>
          <p:nvPr/>
        </p:nvSpPr>
        <p:spPr>
          <a:xfrm>
            <a:off x="1806575" y="2603500"/>
            <a:ext cx="14674850" cy="2190750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>
            <a:spAutoFit/>
          </a:bodyPr>
          <a:lstStyle/>
          <a:p>
            <a:pPr algn="ctr" fontAlgn="auto">
              <a:lnSpc>
                <a:spcPct val="10599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8005" b="1" kern="0">
                <a:solidFill>
                  <a:srgbClr val="112838"/>
                </a:solidFill>
                <a:latin typeface="Roboto"/>
                <a:ea typeface="Roboto"/>
                <a:cs typeface="Roboto"/>
                <a:sym typeface="Roboto"/>
              </a:rPr>
              <a:t>WHAT DO I WANT TO SEE/TRY WHILE ON INTERNSHIP?</a:t>
            </a: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184;p8">
            <a:extLst>
              <a:ext uri="{FF2B5EF4-FFF2-40B4-BE49-F238E27FC236}">
                <a16:creationId xmlns:a16="http://schemas.microsoft.com/office/drawing/2014/main" id="{ECB924F7-165B-314C-3A52-3943802A145F}"/>
              </a:ext>
            </a:extLst>
          </p:cNvPr>
          <p:cNvSpPr>
            <a:spLocks/>
          </p:cNvSpPr>
          <p:nvPr/>
        </p:nvSpPr>
        <p:spPr bwMode="auto">
          <a:xfrm rot="8867174">
            <a:off x="3540125" y="3151188"/>
            <a:ext cx="10010775" cy="7099300"/>
          </a:xfrm>
          <a:custGeom>
            <a:avLst/>
            <a:gdLst>
              <a:gd name="T0" fmla="*/ 0 w 10011403"/>
              <a:gd name="T1" fmla="*/ 0 h 7098995"/>
              <a:gd name="T2" fmla="*/ 10011403 w 10011403"/>
              <a:gd name="T3" fmla="*/ 0 h 7098995"/>
              <a:gd name="T4" fmla="*/ 10011403 w 10011403"/>
              <a:gd name="T5" fmla="*/ 7098995 h 7098995"/>
              <a:gd name="T6" fmla="*/ 0 w 10011403"/>
              <a:gd name="T7" fmla="*/ 7098995 h 7098995"/>
              <a:gd name="T8" fmla="*/ 0 w 10011403"/>
              <a:gd name="T9" fmla="*/ 0 h 70989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011403" h="7098995" extrusionOk="0">
                <a:moveTo>
                  <a:pt x="0" y="0"/>
                </a:moveTo>
                <a:lnTo>
                  <a:pt x="10011403" y="0"/>
                </a:lnTo>
                <a:lnTo>
                  <a:pt x="10011403" y="7098995"/>
                </a:lnTo>
                <a:lnTo>
                  <a:pt x="0" y="7098995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8675" name="Google Shape;185;p8">
            <a:extLst>
              <a:ext uri="{FF2B5EF4-FFF2-40B4-BE49-F238E27FC236}">
                <a16:creationId xmlns:a16="http://schemas.microsoft.com/office/drawing/2014/main" id="{30C86056-C600-E8E8-59BE-FCE1F02BED64}"/>
              </a:ext>
            </a:extLst>
          </p:cNvPr>
          <p:cNvSpPr>
            <a:spLocks/>
          </p:cNvSpPr>
          <p:nvPr/>
        </p:nvSpPr>
        <p:spPr bwMode="auto">
          <a:xfrm>
            <a:off x="-1992313" y="1028700"/>
            <a:ext cx="5414963" cy="3062288"/>
          </a:xfrm>
          <a:custGeom>
            <a:avLst/>
            <a:gdLst>
              <a:gd name="T0" fmla="*/ 0 w 5414911"/>
              <a:gd name="T1" fmla="*/ 0 h 3061886"/>
              <a:gd name="T2" fmla="*/ 5414911 w 5414911"/>
              <a:gd name="T3" fmla="*/ 0 h 3061886"/>
              <a:gd name="T4" fmla="*/ 5414911 w 5414911"/>
              <a:gd name="T5" fmla="*/ 3061886 h 3061886"/>
              <a:gd name="T6" fmla="*/ 0 w 5414911"/>
              <a:gd name="T7" fmla="*/ 3061886 h 3061886"/>
              <a:gd name="T8" fmla="*/ 0 w 5414911"/>
              <a:gd name="T9" fmla="*/ 0 h 30618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14911" h="3061886" extrusionOk="0">
                <a:moveTo>
                  <a:pt x="0" y="0"/>
                </a:moveTo>
                <a:lnTo>
                  <a:pt x="5414911" y="0"/>
                </a:lnTo>
                <a:lnTo>
                  <a:pt x="5414911" y="3061886"/>
                </a:lnTo>
                <a:lnTo>
                  <a:pt x="0" y="306188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grpSp>
        <p:nvGrpSpPr>
          <p:cNvPr id="28676" name="Google Shape;186;p8">
            <a:extLst>
              <a:ext uri="{FF2B5EF4-FFF2-40B4-BE49-F238E27FC236}">
                <a16:creationId xmlns:a16="http://schemas.microsoft.com/office/drawing/2014/main" id="{5D1ACED5-7BE0-172C-9424-FAACE5ABE487}"/>
              </a:ext>
            </a:extLst>
          </p:cNvPr>
          <p:cNvGrpSpPr>
            <a:grpSpLocks/>
          </p:cNvGrpSpPr>
          <p:nvPr/>
        </p:nvGrpSpPr>
        <p:grpSpPr bwMode="auto">
          <a:xfrm>
            <a:off x="893763" y="3703638"/>
            <a:ext cx="3049587" cy="3489325"/>
            <a:chOff x="-309880" y="-309880"/>
            <a:chExt cx="6969760" cy="7975600"/>
          </a:xfrm>
        </p:grpSpPr>
        <p:sp>
          <p:nvSpPr>
            <p:cNvPr id="28699" name="Google Shape;187;p8">
              <a:extLst>
                <a:ext uri="{FF2B5EF4-FFF2-40B4-BE49-F238E27FC236}">
                  <a16:creationId xmlns:a16="http://schemas.microsoft.com/office/drawing/2014/main" id="{9E763912-573D-41B0-F3AC-9BC6227C3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-309880" y="-309880"/>
              <a:ext cx="6969760" cy="7975600"/>
            </a:xfrm>
            <a:custGeom>
              <a:avLst/>
              <a:gdLst>
                <a:gd name="T0" fmla="*/ 1239520 w 6969760"/>
                <a:gd name="T1" fmla="*/ 1239520 h 7975600"/>
                <a:gd name="T2" fmla="*/ 1239520 w 6969760"/>
                <a:gd name="T3" fmla="*/ 5730240 h 7975600"/>
                <a:gd name="T4" fmla="*/ 3484880 w 6969760"/>
                <a:gd name="T5" fmla="*/ 7975600 h 7975600"/>
                <a:gd name="T6" fmla="*/ 5730240 w 6969760"/>
                <a:gd name="T7" fmla="*/ 5730240 h 7975600"/>
                <a:gd name="T8" fmla="*/ 5730240 w 6969760"/>
                <a:gd name="T9" fmla="*/ 1239520 h 7975600"/>
                <a:gd name="T10" fmla="*/ 1239520 w 6969760"/>
                <a:gd name="T11" fmla="*/ 1239520 h 7975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69760" h="7975600" extrusionOk="0">
                  <a:moveTo>
                    <a:pt x="1239520" y="1239520"/>
                  </a:moveTo>
                  <a:cubicBezTo>
                    <a:pt x="0" y="2479040"/>
                    <a:pt x="0" y="4489450"/>
                    <a:pt x="1239520" y="5730240"/>
                  </a:cubicBezTo>
                  <a:lnTo>
                    <a:pt x="3484880" y="7975600"/>
                  </a:lnTo>
                  <a:lnTo>
                    <a:pt x="5730240" y="5730240"/>
                  </a:lnTo>
                  <a:cubicBezTo>
                    <a:pt x="6969760" y="4490720"/>
                    <a:pt x="6969760" y="2480310"/>
                    <a:pt x="5730240" y="1239520"/>
                  </a:cubicBezTo>
                  <a:cubicBezTo>
                    <a:pt x="4489450" y="0"/>
                    <a:pt x="2480310" y="0"/>
                    <a:pt x="1239520" y="1239520"/>
                  </a:cubicBezTo>
                  <a:close/>
                </a:path>
              </a:pathLst>
            </a:custGeom>
            <a:solidFill>
              <a:srgbClr val="98E0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pl-PL"/>
            </a:p>
          </p:txBody>
        </p:sp>
        <p:sp>
          <p:nvSpPr>
            <p:cNvPr id="188" name="Google Shape;188;p8">
              <a:extLst>
                <a:ext uri="{FF2B5EF4-FFF2-40B4-BE49-F238E27FC236}">
                  <a16:creationId xmlns:a16="http://schemas.microsoft.com/office/drawing/2014/main" id="{B14466EB-F3AB-CD8D-A3A8-6BCE7546D64D}"/>
                </a:ext>
              </a:extLst>
            </p:cNvPr>
            <p:cNvSpPr/>
            <p:nvPr/>
          </p:nvSpPr>
          <p:spPr>
            <a:xfrm>
              <a:off x="246063" y="380308"/>
              <a:ext cx="5895974" cy="5627483"/>
            </a:xfrm>
            <a:custGeom>
              <a:avLst/>
              <a:gdLst/>
              <a:ahLst/>
              <a:cxnLst/>
              <a:rect l="l" t="t" r="r" b="b"/>
              <a:pathLst>
                <a:path w="5895974" h="5627483" extrusionOk="0">
                  <a:moveTo>
                    <a:pt x="2947987" y="4502"/>
                  </a:moveTo>
                  <a:cubicBezTo>
                    <a:pt x="1941349" y="0"/>
                    <a:pt x="1009246" y="534451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2"/>
                    <a:pt x="1941349" y="5627483"/>
                    <a:pt x="2947987" y="5622982"/>
                  </a:cubicBezTo>
                  <a:cubicBezTo>
                    <a:pt x="3954625" y="5627483"/>
                    <a:pt x="4886728" y="5093032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1"/>
                    <a:pt x="3954625" y="0"/>
                    <a:pt x="2947987" y="4502"/>
                  </a:cubicBez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l="-24664" r="-24664"/>
              </a:stretch>
            </a:blip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77" name="Google Shape;189;p8">
            <a:extLst>
              <a:ext uri="{FF2B5EF4-FFF2-40B4-BE49-F238E27FC236}">
                <a16:creationId xmlns:a16="http://schemas.microsoft.com/office/drawing/2014/main" id="{9A9081C1-EE1B-86E6-1099-E97765DC8658}"/>
              </a:ext>
            </a:extLst>
          </p:cNvPr>
          <p:cNvGrpSpPr>
            <a:grpSpLocks/>
          </p:cNvGrpSpPr>
          <p:nvPr/>
        </p:nvGrpSpPr>
        <p:grpSpPr bwMode="auto">
          <a:xfrm>
            <a:off x="5616575" y="4678363"/>
            <a:ext cx="3049588" cy="3489325"/>
            <a:chOff x="-309880" y="-309880"/>
            <a:chExt cx="6969760" cy="7975600"/>
          </a:xfrm>
        </p:grpSpPr>
        <p:sp>
          <p:nvSpPr>
            <p:cNvPr id="28695" name="Google Shape;190;p8">
              <a:extLst>
                <a:ext uri="{FF2B5EF4-FFF2-40B4-BE49-F238E27FC236}">
                  <a16:creationId xmlns:a16="http://schemas.microsoft.com/office/drawing/2014/main" id="{9457A340-756A-6E02-0F82-39D2FECDBA61}"/>
                </a:ext>
              </a:extLst>
            </p:cNvPr>
            <p:cNvSpPr>
              <a:spLocks/>
            </p:cNvSpPr>
            <p:nvPr/>
          </p:nvSpPr>
          <p:spPr bwMode="auto">
            <a:xfrm>
              <a:off x="-309880" y="-309880"/>
              <a:ext cx="6969760" cy="7975600"/>
            </a:xfrm>
            <a:custGeom>
              <a:avLst/>
              <a:gdLst>
                <a:gd name="T0" fmla="*/ 1239520 w 6969760"/>
                <a:gd name="T1" fmla="*/ 1239520 h 7975600"/>
                <a:gd name="T2" fmla="*/ 1239520 w 6969760"/>
                <a:gd name="T3" fmla="*/ 5730240 h 7975600"/>
                <a:gd name="T4" fmla="*/ 3484880 w 6969760"/>
                <a:gd name="T5" fmla="*/ 7975600 h 7975600"/>
                <a:gd name="T6" fmla="*/ 5730240 w 6969760"/>
                <a:gd name="T7" fmla="*/ 5730240 h 7975600"/>
                <a:gd name="T8" fmla="*/ 5730240 w 6969760"/>
                <a:gd name="T9" fmla="*/ 1239520 h 7975600"/>
                <a:gd name="T10" fmla="*/ 1239520 w 6969760"/>
                <a:gd name="T11" fmla="*/ 1239520 h 7975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69760" h="7975600" extrusionOk="0">
                  <a:moveTo>
                    <a:pt x="1239520" y="1239520"/>
                  </a:moveTo>
                  <a:cubicBezTo>
                    <a:pt x="0" y="2479040"/>
                    <a:pt x="0" y="4489450"/>
                    <a:pt x="1239520" y="5730240"/>
                  </a:cubicBezTo>
                  <a:lnTo>
                    <a:pt x="3484880" y="7975600"/>
                  </a:lnTo>
                  <a:lnTo>
                    <a:pt x="5730240" y="5730240"/>
                  </a:lnTo>
                  <a:cubicBezTo>
                    <a:pt x="6969760" y="4490720"/>
                    <a:pt x="6969760" y="2480310"/>
                    <a:pt x="5730240" y="1239520"/>
                  </a:cubicBezTo>
                  <a:cubicBezTo>
                    <a:pt x="4489450" y="0"/>
                    <a:pt x="2480310" y="0"/>
                    <a:pt x="1239520" y="1239520"/>
                  </a:cubicBezTo>
                  <a:close/>
                </a:path>
              </a:pathLst>
            </a:custGeom>
            <a:solidFill>
              <a:srgbClr val="F4BC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pl-PL"/>
            </a:p>
          </p:txBody>
        </p:sp>
        <p:sp>
          <p:nvSpPr>
            <p:cNvPr id="191" name="Google Shape;191;p8">
              <a:extLst>
                <a:ext uri="{FF2B5EF4-FFF2-40B4-BE49-F238E27FC236}">
                  <a16:creationId xmlns:a16="http://schemas.microsoft.com/office/drawing/2014/main" id="{470D5603-0934-AB0F-B22C-94FD4C2B2F0E}"/>
                </a:ext>
              </a:extLst>
            </p:cNvPr>
            <p:cNvSpPr/>
            <p:nvPr/>
          </p:nvSpPr>
          <p:spPr>
            <a:xfrm>
              <a:off x="246063" y="380308"/>
              <a:ext cx="5895974" cy="5627483"/>
            </a:xfrm>
            <a:custGeom>
              <a:avLst/>
              <a:gdLst/>
              <a:ahLst/>
              <a:cxnLst/>
              <a:rect l="l" t="t" r="r" b="b"/>
              <a:pathLst>
                <a:path w="5895974" h="5627483" extrusionOk="0">
                  <a:moveTo>
                    <a:pt x="2947987" y="4502"/>
                  </a:moveTo>
                  <a:cubicBezTo>
                    <a:pt x="1941349" y="0"/>
                    <a:pt x="1009246" y="534451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2"/>
                    <a:pt x="1941349" y="5627483"/>
                    <a:pt x="2947987" y="5622982"/>
                  </a:cubicBezTo>
                  <a:cubicBezTo>
                    <a:pt x="3954625" y="5627483"/>
                    <a:pt x="4886728" y="5093032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1"/>
                    <a:pt x="3954625" y="0"/>
                    <a:pt x="2947987" y="4502"/>
                  </a:cubicBez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l="-24664" r="-24664"/>
              </a:stretch>
            </a:blip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78" name="Google Shape;192;p8">
            <a:extLst>
              <a:ext uri="{FF2B5EF4-FFF2-40B4-BE49-F238E27FC236}">
                <a16:creationId xmlns:a16="http://schemas.microsoft.com/office/drawing/2014/main" id="{54E47119-AC7C-0E64-E22F-28D58446E7CB}"/>
              </a:ext>
            </a:extLst>
          </p:cNvPr>
          <p:cNvGrpSpPr>
            <a:grpSpLocks/>
          </p:cNvGrpSpPr>
          <p:nvPr/>
        </p:nvGrpSpPr>
        <p:grpSpPr bwMode="auto">
          <a:xfrm>
            <a:off x="13360400" y="3838575"/>
            <a:ext cx="3049588" cy="3490913"/>
            <a:chOff x="-309880" y="-309880"/>
            <a:chExt cx="6969760" cy="7975600"/>
          </a:xfrm>
        </p:grpSpPr>
        <p:sp>
          <p:nvSpPr>
            <p:cNvPr id="28691" name="Google Shape;193;p8">
              <a:extLst>
                <a:ext uri="{FF2B5EF4-FFF2-40B4-BE49-F238E27FC236}">
                  <a16:creationId xmlns:a16="http://schemas.microsoft.com/office/drawing/2014/main" id="{9D7AA564-040E-8FD9-0230-6890FBEED17E}"/>
                </a:ext>
              </a:extLst>
            </p:cNvPr>
            <p:cNvSpPr>
              <a:spLocks/>
            </p:cNvSpPr>
            <p:nvPr/>
          </p:nvSpPr>
          <p:spPr bwMode="auto">
            <a:xfrm>
              <a:off x="-309880" y="-309880"/>
              <a:ext cx="6969760" cy="7975600"/>
            </a:xfrm>
            <a:custGeom>
              <a:avLst/>
              <a:gdLst>
                <a:gd name="T0" fmla="*/ 1239520 w 6969760"/>
                <a:gd name="T1" fmla="*/ 1239520 h 7975600"/>
                <a:gd name="T2" fmla="*/ 1239520 w 6969760"/>
                <a:gd name="T3" fmla="*/ 5730240 h 7975600"/>
                <a:gd name="T4" fmla="*/ 3484880 w 6969760"/>
                <a:gd name="T5" fmla="*/ 7975600 h 7975600"/>
                <a:gd name="T6" fmla="*/ 5730240 w 6969760"/>
                <a:gd name="T7" fmla="*/ 5730240 h 7975600"/>
                <a:gd name="T8" fmla="*/ 5730240 w 6969760"/>
                <a:gd name="T9" fmla="*/ 1239520 h 7975600"/>
                <a:gd name="T10" fmla="*/ 1239520 w 6969760"/>
                <a:gd name="T11" fmla="*/ 1239520 h 7975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69760" h="7975600" extrusionOk="0">
                  <a:moveTo>
                    <a:pt x="1239520" y="1239520"/>
                  </a:moveTo>
                  <a:cubicBezTo>
                    <a:pt x="0" y="2479040"/>
                    <a:pt x="0" y="4489450"/>
                    <a:pt x="1239520" y="5730240"/>
                  </a:cubicBezTo>
                  <a:lnTo>
                    <a:pt x="3484880" y="7975600"/>
                  </a:lnTo>
                  <a:lnTo>
                    <a:pt x="5730240" y="5730240"/>
                  </a:lnTo>
                  <a:cubicBezTo>
                    <a:pt x="6969760" y="4490720"/>
                    <a:pt x="6969760" y="2480310"/>
                    <a:pt x="5730240" y="1239520"/>
                  </a:cubicBezTo>
                  <a:cubicBezTo>
                    <a:pt x="4489450" y="0"/>
                    <a:pt x="2480310" y="0"/>
                    <a:pt x="1239520" y="1239520"/>
                  </a:cubicBezTo>
                  <a:close/>
                </a:path>
              </a:pathLst>
            </a:custGeom>
            <a:solidFill>
              <a:srgbClr val="DF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pl-PL"/>
            </a:p>
          </p:txBody>
        </p:sp>
        <p:sp>
          <p:nvSpPr>
            <p:cNvPr id="194" name="Google Shape;194;p8">
              <a:extLst>
                <a:ext uri="{FF2B5EF4-FFF2-40B4-BE49-F238E27FC236}">
                  <a16:creationId xmlns:a16="http://schemas.microsoft.com/office/drawing/2014/main" id="{C83352B3-8025-FA1A-A81C-38F55864E3AF}"/>
                </a:ext>
              </a:extLst>
            </p:cNvPr>
            <p:cNvSpPr/>
            <p:nvPr/>
          </p:nvSpPr>
          <p:spPr>
            <a:xfrm>
              <a:off x="246063" y="380308"/>
              <a:ext cx="5895974" cy="5627483"/>
            </a:xfrm>
            <a:custGeom>
              <a:avLst/>
              <a:gdLst/>
              <a:ahLst/>
              <a:cxnLst/>
              <a:rect l="l" t="t" r="r" b="b"/>
              <a:pathLst>
                <a:path w="5895974" h="5627483" extrusionOk="0">
                  <a:moveTo>
                    <a:pt x="2947987" y="4502"/>
                  </a:moveTo>
                  <a:cubicBezTo>
                    <a:pt x="1941349" y="0"/>
                    <a:pt x="1009246" y="534451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2"/>
                    <a:pt x="1941349" y="5627483"/>
                    <a:pt x="2947987" y="5622982"/>
                  </a:cubicBezTo>
                  <a:cubicBezTo>
                    <a:pt x="3954625" y="5627483"/>
                    <a:pt x="4886728" y="5093032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1"/>
                    <a:pt x="3954625" y="0"/>
                    <a:pt x="2947987" y="4502"/>
                  </a:cubicBez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l="-38489" r="-38489"/>
              </a:stretch>
            </a:blip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5" name="Google Shape;195;p8">
            <a:extLst>
              <a:ext uri="{FF2B5EF4-FFF2-40B4-BE49-F238E27FC236}">
                <a16:creationId xmlns:a16="http://schemas.microsoft.com/office/drawing/2014/main" id="{269FC69E-9136-F6DD-7D31-EE930147843C}"/>
              </a:ext>
            </a:extLst>
          </p:cNvPr>
          <p:cNvSpPr txBox="1"/>
          <p:nvPr/>
        </p:nvSpPr>
        <p:spPr>
          <a:xfrm>
            <a:off x="4197350" y="1123950"/>
            <a:ext cx="9893300" cy="2341563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>
            <a:spAutoFit/>
          </a:bodyPr>
          <a:lstStyle/>
          <a:p>
            <a:pPr algn="ctr" fontAlgn="auto">
              <a:lnSpc>
                <a:spcPct val="10599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8505" b="1" kern="0">
                <a:solidFill>
                  <a:srgbClr val="112838"/>
                </a:solidFill>
                <a:latin typeface="Roboto"/>
                <a:ea typeface="Roboto"/>
                <a:cs typeface="Roboto"/>
                <a:sym typeface="Roboto"/>
              </a:rPr>
              <a:t>PLACES I’D LIKE TO SEE</a:t>
            </a: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680" name="Google Shape;196;p8">
            <a:extLst>
              <a:ext uri="{FF2B5EF4-FFF2-40B4-BE49-F238E27FC236}">
                <a16:creationId xmlns:a16="http://schemas.microsoft.com/office/drawing/2014/main" id="{4E76B95D-76A6-85CF-D2B0-E6BE26720084}"/>
              </a:ext>
            </a:extLst>
          </p:cNvPr>
          <p:cNvGrpSpPr>
            <a:grpSpLocks/>
          </p:cNvGrpSpPr>
          <p:nvPr/>
        </p:nvGrpSpPr>
        <p:grpSpPr bwMode="auto">
          <a:xfrm>
            <a:off x="10223500" y="5710238"/>
            <a:ext cx="3049588" cy="3489325"/>
            <a:chOff x="-309880" y="-309880"/>
            <a:chExt cx="6969760" cy="7975600"/>
          </a:xfrm>
        </p:grpSpPr>
        <p:sp>
          <p:nvSpPr>
            <p:cNvPr id="28687" name="Google Shape;197;p8">
              <a:extLst>
                <a:ext uri="{FF2B5EF4-FFF2-40B4-BE49-F238E27FC236}">
                  <a16:creationId xmlns:a16="http://schemas.microsoft.com/office/drawing/2014/main" id="{119C878A-5162-14D3-6E2F-260EA394DF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309880" y="-309880"/>
              <a:ext cx="6969760" cy="7975600"/>
            </a:xfrm>
            <a:custGeom>
              <a:avLst/>
              <a:gdLst>
                <a:gd name="T0" fmla="*/ 1239520 w 6969760"/>
                <a:gd name="T1" fmla="*/ 1239520 h 7975600"/>
                <a:gd name="T2" fmla="*/ 1239520 w 6969760"/>
                <a:gd name="T3" fmla="*/ 5730240 h 7975600"/>
                <a:gd name="T4" fmla="*/ 3484880 w 6969760"/>
                <a:gd name="T5" fmla="*/ 7975600 h 7975600"/>
                <a:gd name="T6" fmla="*/ 5730240 w 6969760"/>
                <a:gd name="T7" fmla="*/ 5730240 h 7975600"/>
                <a:gd name="T8" fmla="*/ 5730240 w 6969760"/>
                <a:gd name="T9" fmla="*/ 1239520 h 7975600"/>
                <a:gd name="T10" fmla="*/ 1239520 w 6969760"/>
                <a:gd name="T11" fmla="*/ 1239520 h 7975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69760" h="7975600" extrusionOk="0">
                  <a:moveTo>
                    <a:pt x="1239520" y="1239520"/>
                  </a:moveTo>
                  <a:cubicBezTo>
                    <a:pt x="0" y="2479040"/>
                    <a:pt x="0" y="4489450"/>
                    <a:pt x="1239520" y="5730240"/>
                  </a:cubicBezTo>
                  <a:lnTo>
                    <a:pt x="3484880" y="7975600"/>
                  </a:lnTo>
                  <a:lnTo>
                    <a:pt x="5730240" y="5730240"/>
                  </a:lnTo>
                  <a:cubicBezTo>
                    <a:pt x="6969760" y="4490720"/>
                    <a:pt x="6969760" y="2480310"/>
                    <a:pt x="5730240" y="1239520"/>
                  </a:cubicBezTo>
                  <a:cubicBezTo>
                    <a:pt x="4489450" y="0"/>
                    <a:pt x="2480310" y="0"/>
                    <a:pt x="1239520" y="1239520"/>
                  </a:cubicBezTo>
                  <a:close/>
                </a:path>
              </a:pathLst>
            </a:custGeom>
            <a:solidFill>
              <a:srgbClr val="E2CE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pl-PL"/>
            </a:p>
          </p:txBody>
        </p:sp>
        <p:sp>
          <p:nvSpPr>
            <p:cNvPr id="198" name="Google Shape;198;p8">
              <a:extLst>
                <a:ext uri="{FF2B5EF4-FFF2-40B4-BE49-F238E27FC236}">
                  <a16:creationId xmlns:a16="http://schemas.microsoft.com/office/drawing/2014/main" id="{3CEDF822-0DB9-3804-6015-B8F54DC7E2C2}"/>
                </a:ext>
              </a:extLst>
            </p:cNvPr>
            <p:cNvSpPr/>
            <p:nvPr/>
          </p:nvSpPr>
          <p:spPr>
            <a:xfrm>
              <a:off x="246063" y="380308"/>
              <a:ext cx="5895974" cy="5627483"/>
            </a:xfrm>
            <a:custGeom>
              <a:avLst/>
              <a:gdLst/>
              <a:ahLst/>
              <a:cxnLst/>
              <a:rect l="l" t="t" r="r" b="b"/>
              <a:pathLst>
                <a:path w="5895974" h="5627483" extrusionOk="0">
                  <a:moveTo>
                    <a:pt x="2947987" y="4502"/>
                  </a:moveTo>
                  <a:cubicBezTo>
                    <a:pt x="1941349" y="0"/>
                    <a:pt x="1009246" y="534451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2"/>
                    <a:pt x="1941349" y="5627483"/>
                    <a:pt x="2947987" y="5622982"/>
                  </a:cubicBezTo>
                  <a:cubicBezTo>
                    <a:pt x="3954625" y="5627483"/>
                    <a:pt x="4886728" y="5093032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1"/>
                    <a:pt x="3954625" y="0"/>
                    <a:pt x="2947987" y="4502"/>
                  </a:cubicBez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l="-24586" r="-24586"/>
              </a:stretch>
            </a:blip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681" name="Google Shape;199;p8">
            <a:extLst>
              <a:ext uri="{FF2B5EF4-FFF2-40B4-BE49-F238E27FC236}">
                <a16:creationId xmlns:a16="http://schemas.microsoft.com/office/drawing/2014/main" id="{9CD8BBE7-D5A2-7DD4-261A-B7815A0F8009}"/>
              </a:ext>
            </a:extLst>
          </p:cNvPr>
          <p:cNvSpPr>
            <a:spLocks/>
          </p:cNvSpPr>
          <p:nvPr/>
        </p:nvSpPr>
        <p:spPr bwMode="auto">
          <a:xfrm>
            <a:off x="13976350" y="-1016000"/>
            <a:ext cx="5414963" cy="3060700"/>
          </a:xfrm>
          <a:custGeom>
            <a:avLst/>
            <a:gdLst>
              <a:gd name="T0" fmla="*/ 0 w 5414911"/>
              <a:gd name="T1" fmla="*/ 0 h 3061886"/>
              <a:gd name="T2" fmla="*/ 5414911 w 5414911"/>
              <a:gd name="T3" fmla="*/ 0 h 3061886"/>
              <a:gd name="T4" fmla="*/ 5414911 w 5414911"/>
              <a:gd name="T5" fmla="*/ 3061886 h 3061886"/>
              <a:gd name="T6" fmla="*/ 0 w 5414911"/>
              <a:gd name="T7" fmla="*/ 3061886 h 3061886"/>
              <a:gd name="T8" fmla="*/ 0 w 5414911"/>
              <a:gd name="T9" fmla="*/ 0 h 30618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14911" h="3061886" extrusionOk="0">
                <a:moveTo>
                  <a:pt x="0" y="0"/>
                </a:moveTo>
                <a:lnTo>
                  <a:pt x="5414911" y="0"/>
                </a:lnTo>
                <a:lnTo>
                  <a:pt x="5414911" y="3061886"/>
                </a:lnTo>
                <a:lnTo>
                  <a:pt x="0" y="306188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8682" name="Google Shape;200;p8">
            <a:extLst>
              <a:ext uri="{FF2B5EF4-FFF2-40B4-BE49-F238E27FC236}">
                <a16:creationId xmlns:a16="http://schemas.microsoft.com/office/drawing/2014/main" id="{D35A6144-6A85-A485-2614-2E1CED0935FC}"/>
              </a:ext>
            </a:extLst>
          </p:cNvPr>
          <p:cNvSpPr>
            <a:spLocks/>
          </p:cNvSpPr>
          <p:nvPr/>
        </p:nvSpPr>
        <p:spPr bwMode="auto">
          <a:xfrm>
            <a:off x="14617700" y="714375"/>
            <a:ext cx="2641600" cy="1608138"/>
          </a:xfrm>
          <a:custGeom>
            <a:avLst/>
            <a:gdLst>
              <a:gd name="T0" fmla="*/ 0 w 2641340"/>
              <a:gd name="T1" fmla="*/ 0 h 1608816"/>
              <a:gd name="T2" fmla="*/ 2641340 w 2641340"/>
              <a:gd name="T3" fmla="*/ 0 h 1608816"/>
              <a:gd name="T4" fmla="*/ 2641340 w 2641340"/>
              <a:gd name="T5" fmla="*/ 1608816 h 1608816"/>
              <a:gd name="T6" fmla="*/ 0 w 2641340"/>
              <a:gd name="T7" fmla="*/ 1608816 h 1608816"/>
              <a:gd name="T8" fmla="*/ 0 w 2641340"/>
              <a:gd name="T9" fmla="*/ 0 h 1608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41340" h="1608816" extrusionOk="0">
                <a:moveTo>
                  <a:pt x="0" y="0"/>
                </a:moveTo>
                <a:lnTo>
                  <a:pt x="2641340" y="0"/>
                </a:lnTo>
                <a:lnTo>
                  <a:pt x="2641340" y="1608816"/>
                </a:lnTo>
                <a:lnTo>
                  <a:pt x="0" y="160881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01" name="Google Shape;201;p8">
            <a:extLst>
              <a:ext uri="{FF2B5EF4-FFF2-40B4-BE49-F238E27FC236}">
                <a16:creationId xmlns:a16="http://schemas.microsoft.com/office/drawing/2014/main" id="{483E018F-01FD-E78D-3961-782D3025C5B4}"/>
              </a:ext>
            </a:extLst>
          </p:cNvPr>
          <p:cNvSpPr txBox="1"/>
          <p:nvPr/>
        </p:nvSpPr>
        <p:spPr>
          <a:xfrm>
            <a:off x="911225" y="7258050"/>
            <a:ext cx="3013075" cy="452438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>
            <a:spAutoFit/>
          </a:bodyPr>
          <a:lstStyle/>
          <a:p>
            <a:pPr algn="ctr" fontAlgn="auto">
              <a:lnSpc>
                <a:spcPct val="15003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2502" kern="0">
                <a:solidFill>
                  <a:srgbClr val="112838"/>
                </a:solidFill>
                <a:latin typeface="Rubik"/>
                <a:ea typeface="Rubik"/>
                <a:cs typeface="Rubik"/>
                <a:sym typeface="Rubik"/>
              </a:rPr>
              <a:t>Porto</a:t>
            </a: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8">
            <a:extLst>
              <a:ext uri="{FF2B5EF4-FFF2-40B4-BE49-F238E27FC236}">
                <a16:creationId xmlns:a16="http://schemas.microsoft.com/office/drawing/2014/main" id="{4E349248-FD68-811F-4DA3-DABDDBF3D0AC}"/>
              </a:ext>
            </a:extLst>
          </p:cNvPr>
          <p:cNvSpPr txBox="1"/>
          <p:nvPr/>
        </p:nvSpPr>
        <p:spPr>
          <a:xfrm>
            <a:off x="5634038" y="8204200"/>
            <a:ext cx="3014662" cy="450850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>
            <a:spAutoFit/>
          </a:bodyPr>
          <a:lstStyle/>
          <a:p>
            <a:pPr algn="ctr" fontAlgn="auto">
              <a:lnSpc>
                <a:spcPct val="15003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2502" kern="0">
                <a:solidFill>
                  <a:srgbClr val="112838"/>
                </a:solidFill>
                <a:latin typeface="Rubik"/>
                <a:ea typeface="Rubik"/>
                <a:cs typeface="Rubik"/>
                <a:sym typeface="Rubik"/>
              </a:rPr>
              <a:t>Lisbon</a:t>
            </a: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8">
            <a:extLst>
              <a:ext uri="{FF2B5EF4-FFF2-40B4-BE49-F238E27FC236}">
                <a16:creationId xmlns:a16="http://schemas.microsoft.com/office/drawing/2014/main" id="{673E928E-B02C-5667-103C-5E66DAAC915D}"/>
              </a:ext>
            </a:extLst>
          </p:cNvPr>
          <p:cNvSpPr txBox="1"/>
          <p:nvPr/>
        </p:nvSpPr>
        <p:spPr>
          <a:xfrm>
            <a:off x="10240963" y="9182100"/>
            <a:ext cx="3013075" cy="452438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>
            <a:spAutoFit/>
          </a:bodyPr>
          <a:lstStyle/>
          <a:p>
            <a:pPr algn="ctr" fontAlgn="auto">
              <a:lnSpc>
                <a:spcPct val="15003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2502" kern="0">
                <a:solidFill>
                  <a:srgbClr val="112838"/>
                </a:solidFill>
                <a:latin typeface="Rubik"/>
                <a:ea typeface="Rubik"/>
                <a:cs typeface="Rubik"/>
                <a:sym typeface="Rubik"/>
              </a:rPr>
              <a:t>Aveiro</a:t>
            </a: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8">
            <a:extLst>
              <a:ext uri="{FF2B5EF4-FFF2-40B4-BE49-F238E27FC236}">
                <a16:creationId xmlns:a16="http://schemas.microsoft.com/office/drawing/2014/main" id="{375A1E15-0B1D-2780-9AD5-E7B720A2C823}"/>
              </a:ext>
            </a:extLst>
          </p:cNvPr>
          <p:cNvSpPr txBox="1"/>
          <p:nvPr/>
        </p:nvSpPr>
        <p:spPr>
          <a:xfrm>
            <a:off x="13496925" y="7445375"/>
            <a:ext cx="3013075" cy="457200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>
            <a:spAutoFit/>
          </a:bodyPr>
          <a:lstStyle/>
          <a:p>
            <a:pPr algn="ctr" fontAlgn="auto">
              <a:lnSpc>
                <a:spcPct val="15003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2502" kern="0">
                <a:solidFill>
                  <a:srgbClr val="112838"/>
                </a:solidFill>
                <a:latin typeface="Rubik"/>
                <a:ea typeface="Rubik"/>
                <a:cs typeface="Rubik"/>
                <a:sym typeface="Rubik"/>
              </a:rPr>
              <a:t>Ílhavo</a:t>
            </a: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oogle Shape;209;p9">
            <a:extLst>
              <a:ext uri="{FF2B5EF4-FFF2-40B4-BE49-F238E27FC236}">
                <a16:creationId xmlns:a16="http://schemas.microsoft.com/office/drawing/2014/main" id="{4A3F5314-E9A8-5670-CAFB-55BCC7496A60}"/>
              </a:ext>
            </a:extLst>
          </p:cNvPr>
          <p:cNvGrpSpPr>
            <a:grpSpLocks/>
          </p:cNvGrpSpPr>
          <p:nvPr/>
        </p:nvGrpSpPr>
        <p:grpSpPr bwMode="auto">
          <a:xfrm>
            <a:off x="476250" y="365125"/>
            <a:ext cx="17335500" cy="9412288"/>
            <a:chOff x="0" y="-38100"/>
            <a:chExt cx="4565723" cy="2478775"/>
          </a:xfrm>
        </p:grpSpPr>
        <p:sp>
          <p:nvSpPr>
            <p:cNvPr id="30739" name="Google Shape;210;p9">
              <a:extLst>
                <a:ext uri="{FF2B5EF4-FFF2-40B4-BE49-F238E27FC236}">
                  <a16:creationId xmlns:a16="http://schemas.microsoft.com/office/drawing/2014/main" id="{5D849103-6EE1-9102-09B2-317AE5B4056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4565723" cy="2440675"/>
            </a:xfrm>
            <a:custGeom>
              <a:avLst/>
              <a:gdLst>
                <a:gd name="T0" fmla="*/ 24116 w 4565723"/>
                <a:gd name="T1" fmla="*/ 0 h 2440675"/>
                <a:gd name="T2" fmla="*/ 4541607 w 4565723"/>
                <a:gd name="T3" fmla="*/ 0 h 2440675"/>
                <a:gd name="T4" fmla="*/ 4565723 w 4565723"/>
                <a:gd name="T5" fmla="*/ 24116 h 2440675"/>
                <a:gd name="T6" fmla="*/ 4565723 w 4565723"/>
                <a:gd name="T7" fmla="*/ 2416559 h 2440675"/>
                <a:gd name="T8" fmla="*/ 4541607 w 4565723"/>
                <a:gd name="T9" fmla="*/ 2440675 h 2440675"/>
                <a:gd name="T10" fmla="*/ 24116 w 4565723"/>
                <a:gd name="T11" fmla="*/ 2440675 h 2440675"/>
                <a:gd name="T12" fmla="*/ 0 w 4565723"/>
                <a:gd name="T13" fmla="*/ 2416559 h 2440675"/>
                <a:gd name="T14" fmla="*/ 0 w 4565723"/>
                <a:gd name="T15" fmla="*/ 24116 h 2440675"/>
                <a:gd name="T16" fmla="*/ 24116 w 4565723"/>
                <a:gd name="T17" fmla="*/ 0 h 2440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65723" h="2440675" extrusionOk="0">
                  <a:moveTo>
                    <a:pt x="24116" y="0"/>
                  </a:moveTo>
                  <a:lnTo>
                    <a:pt x="4541607" y="0"/>
                  </a:lnTo>
                  <a:cubicBezTo>
                    <a:pt x="4554926" y="0"/>
                    <a:pt x="4565723" y="10797"/>
                    <a:pt x="4565723" y="24116"/>
                  </a:cubicBezTo>
                  <a:lnTo>
                    <a:pt x="4565723" y="2416559"/>
                  </a:lnTo>
                  <a:cubicBezTo>
                    <a:pt x="4565723" y="2429878"/>
                    <a:pt x="4554926" y="2440675"/>
                    <a:pt x="4541607" y="2440675"/>
                  </a:cubicBezTo>
                  <a:lnTo>
                    <a:pt x="24116" y="2440675"/>
                  </a:lnTo>
                  <a:cubicBezTo>
                    <a:pt x="10797" y="2440675"/>
                    <a:pt x="0" y="2429878"/>
                    <a:pt x="0" y="2416559"/>
                  </a:cubicBezTo>
                  <a:lnTo>
                    <a:pt x="0" y="24116"/>
                  </a:lnTo>
                  <a:cubicBezTo>
                    <a:pt x="0" y="10797"/>
                    <a:pt x="10797" y="0"/>
                    <a:pt x="2411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 cmpd="sng">
              <a:solidFill>
                <a:srgbClr val="D38D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pl-PL"/>
            </a:p>
          </p:txBody>
        </p:sp>
        <p:sp>
          <p:nvSpPr>
            <p:cNvPr id="30740" name="Google Shape;211;p9">
              <a:extLst>
                <a:ext uri="{FF2B5EF4-FFF2-40B4-BE49-F238E27FC236}">
                  <a16:creationId xmlns:a16="http://schemas.microsoft.com/office/drawing/2014/main" id="{FD71D8FB-71CC-5777-4443-50EC176F27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38100"/>
              <a:ext cx="4565723" cy="2478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>
                <a:lnSpc>
                  <a:spcPct val="148000"/>
                </a:lnSpc>
              </a:pPr>
              <a:endParaRPr lang="pl-PL" altLang="pl-PL"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</p:grpSp>
      <p:sp>
        <p:nvSpPr>
          <p:cNvPr id="212" name="Google Shape;212;p9">
            <a:extLst>
              <a:ext uri="{FF2B5EF4-FFF2-40B4-BE49-F238E27FC236}">
                <a16:creationId xmlns:a16="http://schemas.microsoft.com/office/drawing/2014/main" id="{092E78DE-99A5-8AD4-23DC-BCEB7D6EA6FB}"/>
              </a:ext>
            </a:extLst>
          </p:cNvPr>
          <p:cNvSpPr/>
          <p:nvPr/>
        </p:nvSpPr>
        <p:spPr>
          <a:xfrm>
            <a:off x="1673926" y="3809365"/>
            <a:ext cx="4662395" cy="2797437"/>
          </a:xfrm>
          <a:custGeom>
            <a:avLst/>
            <a:gdLst/>
            <a:ahLst/>
            <a:cxnLst/>
            <a:rect l="l" t="t" r="r" b="b"/>
            <a:pathLst>
              <a:path w="6350000" h="3810000" extrusionOk="0">
                <a:moveTo>
                  <a:pt x="0" y="3175000"/>
                </a:moveTo>
                <a:lnTo>
                  <a:pt x="0" y="635000"/>
                </a:lnTo>
                <a:cubicBezTo>
                  <a:pt x="0" y="284480"/>
                  <a:pt x="284480" y="0"/>
                  <a:pt x="635000" y="0"/>
                </a:cubicBezTo>
                <a:lnTo>
                  <a:pt x="5715000" y="0"/>
                </a:lnTo>
                <a:cubicBezTo>
                  <a:pt x="6065520" y="0"/>
                  <a:pt x="6350000" y="284480"/>
                  <a:pt x="6350000" y="635000"/>
                </a:cubicBezTo>
                <a:lnTo>
                  <a:pt x="6350000" y="3175000"/>
                </a:lnTo>
                <a:cubicBezTo>
                  <a:pt x="6350000" y="3525520"/>
                  <a:pt x="6065520" y="3810000"/>
                  <a:pt x="5715000" y="3810000"/>
                </a:cubicBezTo>
                <a:lnTo>
                  <a:pt x="635000" y="3810000"/>
                </a:lnTo>
                <a:cubicBezTo>
                  <a:pt x="284480" y="3810000"/>
                  <a:pt x="0" y="3525520"/>
                  <a:pt x="0" y="317500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832" b="-831"/>
            </a:stretch>
          </a:blip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9">
            <a:extLst>
              <a:ext uri="{FF2B5EF4-FFF2-40B4-BE49-F238E27FC236}">
                <a16:creationId xmlns:a16="http://schemas.microsoft.com/office/drawing/2014/main" id="{ADCE9B10-35FB-C2A9-32E4-81B8BE1A472E}"/>
              </a:ext>
            </a:extLst>
          </p:cNvPr>
          <p:cNvSpPr/>
          <p:nvPr/>
        </p:nvSpPr>
        <p:spPr>
          <a:xfrm>
            <a:off x="6812802" y="3809365"/>
            <a:ext cx="4662395" cy="2797437"/>
          </a:xfrm>
          <a:custGeom>
            <a:avLst/>
            <a:gdLst/>
            <a:ahLst/>
            <a:cxnLst/>
            <a:rect l="l" t="t" r="r" b="b"/>
            <a:pathLst>
              <a:path w="6350000" h="3810000" extrusionOk="0">
                <a:moveTo>
                  <a:pt x="0" y="3175000"/>
                </a:moveTo>
                <a:lnTo>
                  <a:pt x="0" y="635000"/>
                </a:lnTo>
                <a:cubicBezTo>
                  <a:pt x="0" y="284480"/>
                  <a:pt x="284480" y="0"/>
                  <a:pt x="635000" y="0"/>
                </a:cubicBezTo>
                <a:lnTo>
                  <a:pt x="5715000" y="0"/>
                </a:lnTo>
                <a:cubicBezTo>
                  <a:pt x="6065520" y="0"/>
                  <a:pt x="6350000" y="284480"/>
                  <a:pt x="6350000" y="635000"/>
                </a:cubicBezTo>
                <a:lnTo>
                  <a:pt x="6350000" y="3175000"/>
                </a:lnTo>
                <a:cubicBezTo>
                  <a:pt x="6350000" y="3525520"/>
                  <a:pt x="6065520" y="3810000"/>
                  <a:pt x="5715000" y="3810000"/>
                </a:cubicBezTo>
                <a:lnTo>
                  <a:pt x="635000" y="3810000"/>
                </a:lnTo>
                <a:cubicBezTo>
                  <a:pt x="284480" y="3810000"/>
                  <a:pt x="0" y="3525520"/>
                  <a:pt x="0" y="317500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5554" b="-5553"/>
            </a:stretch>
          </a:blip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9">
            <a:extLst>
              <a:ext uri="{FF2B5EF4-FFF2-40B4-BE49-F238E27FC236}">
                <a16:creationId xmlns:a16="http://schemas.microsoft.com/office/drawing/2014/main" id="{244C789B-F4EE-4C1A-AB54-A2A80F2D254E}"/>
              </a:ext>
            </a:extLst>
          </p:cNvPr>
          <p:cNvSpPr/>
          <p:nvPr/>
        </p:nvSpPr>
        <p:spPr>
          <a:xfrm>
            <a:off x="11951679" y="3809365"/>
            <a:ext cx="4662395" cy="2797437"/>
          </a:xfrm>
          <a:custGeom>
            <a:avLst/>
            <a:gdLst/>
            <a:ahLst/>
            <a:cxnLst/>
            <a:rect l="l" t="t" r="r" b="b"/>
            <a:pathLst>
              <a:path w="6350000" h="3810000" extrusionOk="0">
                <a:moveTo>
                  <a:pt x="0" y="3175000"/>
                </a:moveTo>
                <a:lnTo>
                  <a:pt x="0" y="635000"/>
                </a:lnTo>
                <a:cubicBezTo>
                  <a:pt x="0" y="284480"/>
                  <a:pt x="284480" y="0"/>
                  <a:pt x="635000" y="0"/>
                </a:cubicBezTo>
                <a:lnTo>
                  <a:pt x="5715000" y="0"/>
                </a:lnTo>
                <a:cubicBezTo>
                  <a:pt x="6065520" y="0"/>
                  <a:pt x="6350000" y="284480"/>
                  <a:pt x="6350000" y="635000"/>
                </a:cubicBezTo>
                <a:lnTo>
                  <a:pt x="6350000" y="3175000"/>
                </a:lnTo>
                <a:cubicBezTo>
                  <a:pt x="6350000" y="3525520"/>
                  <a:pt x="6065520" y="3810000"/>
                  <a:pt x="5715000" y="3810000"/>
                </a:cubicBezTo>
                <a:lnTo>
                  <a:pt x="635000" y="3810000"/>
                </a:lnTo>
                <a:cubicBezTo>
                  <a:pt x="284480" y="3810000"/>
                  <a:pt x="0" y="3525520"/>
                  <a:pt x="0" y="317500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4544" r="-4544"/>
            </a:stretch>
          </a:blip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32" name="Google Shape;215;p9">
            <a:extLst>
              <a:ext uri="{FF2B5EF4-FFF2-40B4-BE49-F238E27FC236}">
                <a16:creationId xmlns:a16="http://schemas.microsoft.com/office/drawing/2014/main" id="{CD5F81AE-29CB-5C97-CD44-DE3FEF514A5F}"/>
              </a:ext>
            </a:extLst>
          </p:cNvPr>
          <p:cNvSpPr>
            <a:spLocks/>
          </p:cNvSpPr>
          <p:nvPr/>
        </p:nvSpPr>
        <p:spPr bwMode="auto">
          <a:xfrm>
            <a:off x="12885738" y="-349250"/>
            <a:ext cx="7069137" cy="3535363"/>
          </a:xfrm>
          <a:custGeom>
            <a:avLst/>
            <a:gdLst>
              <a:gd name="T0" fmla="*/ 0 w 7068408"/>
              <a:gd name="T1" fmla="*/ 0 h 3534204"/>
              <a:gd name="T2" fmla="*/ 7068408 w 7068408"/>
              <a:gd name="T3" fmla="*/ 0 h 3534204"/>
              <a:gd name="T4" fmla="*/ 7068408 w 7068408"/>
              <a:gd name="T5" fmla="*/ 3534204 h 3534204"/>
              <a:gd name="T6" fmla="*/ 0 w 7068408"/>
              <a:gd name="T7" fmla="*/ 3534204 h 3534204"/>
              <a:gd name="T8" fmla="*/ 0 w 7068408"/>
              <a:gd name="T9" fmla="*/ 0 h 3534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068408" h="3534204" extrusionOk="0">
                <a:moveTo>
                  <a:pt x="0" y="0"/>
                </a:moveTo>
                <a:lnTo>
                  <a:pt x="7068408" y="0"/>
                </a:lnTo>
                <a:lnTo>
                  <a:pt x="7068408" y="3534204"/>
                </a:lnTo>
                <a:lnTo>
                  <a:pt x="0" y="353420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0733" name="Google Shape;216;p9">
            <a:extLst>
              <a:ext uri="{FF2B5EF4-FFF2-40B4-BE49-F238E27FC236}">
                <a16:creationId xmlns:a16="http://schemas.microsoft.com/office/drawing/2014/main" id="{F3195712-1A72-05FC-3019-1AF9271814E4}"/>
              </a:ext>
            </a:extLst>
          </p:cNvPr>
          <p:cNvSpPr>
            <a:spLocks/>
          </p:cNvSpPr>
          <p:nvPr/>
        </p:nvSpPr>
        <p:spPr bwMode="auto">
          <a:xfrm rot="957752">
            <a:off x="-1179513" y="7497763"/>
            <a:ext cx="5330826" cy="3421062"/>
          </a:xfrm>
          <a:custGeom>
            <a:avLst/>
            <a:gdLst>
              <a:gd name="T0" fmla="*/ 0 w 5331199"/>
              <a:gd name="T1" fmla="*/ 0 h 3421661"/>
              <a:gd name="T2" fmla="*/ 5331199 w 5331199"/>
              <a:gd name="T3" fmla="*/ 0 h 3421661"/>
              <a:gd name="T4" fmla="*/ 5331199 w 5331199"/>
              <a:gd name="T5" fmla="*/ 3421661 h 3421661"/>
              <a:gd name="T6" fmla="*/ 0 w 5331199"/>
              <a:gd name="T7" fmla="*/ 3421661 h 3421661"/>
              <a:gd name="T8" fmla="*/ 0 w 5331199"/>
              <a:gd name="T9" fmla="*/ 0 h 34216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31199" h="3421661" extrusionOk="0">
                <a:moveTo>
                  <a:pt x="0" y="0"/>
                </a:moveTo>
                <a:lnTo>
                  <a:pt x="5331199" y="0"/>
                </a:lnTo>
                <a:lnTo>
                  <a:pt x="5331199" y="3421661"/>
                </a:lnTo>
                <a:lnTo>
                  <a:pt x="0" y="3421661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0734" name="Google Shape;217;p9">
            <a:extLst>
              <a:ext uri="{FF2B5EF4-FFF2-40B4-BE49-F238E27FC236}">
                <a16:creationId xmlns:a16="http://schemas.microsoft.com/office/drawing/2014/main" id="{7145791D-F457-AFA3-7CB5-B56AAE80FAA8}"/>
              </a:ext>
            </a:extLst>
          </p:cNvPr>
          <p:cNvSpPr>
            <a:spLocks/>
          </p:cNvSpPr>
          <p:nvPr/>
        </p:nvSpPr>
        <p:spPr bwMode="auto">
          <a:xfrm rot="-7790088">
            <a:off x="13419932" y="7898606"/>
            <a:ext cx="6858000" cy="5287963"/>
          </a:xfrm>
          <a:custGeom>
            <a:avLst/>
            <a:gdLst>
              <a:gd name="T0" fmla="*/ 0 w 6858727"/>
              <a:gd name="T1" fmla="*/ 0 h 5287455"/>
              <a:gd name="T2" fmla="*/ 6858727 w 6858727"/>
              <a:gd name="T3" fmla="*/ 0 h 5287455"/>
              <a:gd name="T4" fmla="*/ 6858727 w 6858727"/>
              <a:gd name="T5" fmla="*/ 5287456 h 5287455"/>
              <a:gd name="T6" fmla="*/ 0 w 6858727"/>
              <a:gd name="T7" fmla="*/ 5287456 h 5287455"/>
              <a:gd name="T8" fmla="*/ 0 w 6858727"/>
              <a:gd name="T9" fmla="*/ 0 h 52874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58727" h="5287455" extrusionOk="0">
                <a:moveTo>
                  <a:pt x="0" y="0"/>
                </a:moveTo>
                <a:lnTo>
                  <a:pt x="6858727" y="0"/>
                </a:lnTo>
                <a:lnTo>
                  <a:pt x="6858727" y="5287456"/>
                </a:lnTo>
                <a:lnTo>
                  <a:pt x="0" y="528745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18" name="Google Shape;218;p9">
            <a:extLst>
              <a:ext uri="{FF2B5EF4-FFF2-40B4-BE49-F238E27FC236}">
                <a16:creationId xmlns:a16="http://schemas.microsoft.com/office/drawing/2014/main" id="{9B568DE6-EF0A-9360-F162-F419EC6A11B1}"/>
              </a:ext>
            </a:extLst>
          </p:cNvPr>
          <p:cNvSpPr txBox="1"/>
          <p:nvPr/>
        </p:nvSpPr>
        <p:spPr>
          <a:xfrm>
            <a:off x="1673225" y="1123950"/>
            <a:ext cx="14578013" cy="4064000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>
            <a:spAutoFit/>
          </a:bodyPr>
          <a:lstStyle/>
          <a:p>
            <a:pPr algn="ctr" fontAlgn="auto">
              <a:lnSpc>
                <a:spcPct val="10600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8397" b="1" kern="0">
                <a:solidFill>
                  <a:srgbClr val="112838"/>
                </a:solidFill>
                <a:latin typeface="Roboto"/>
                <a:ea typeface="Roboto"/>
                <a:cs typeface="Roboto"/>
                <a:sym typeface="Roboto"/>
              </a:rPr>
              <a:t>SIGHTS/TOURIST ATTRACTIONS</a:t>
            </a:r>
            <a:endParaRPr sz="1200" kern="0">
              <a:latin typeface="Arial"/>
              <a:ea typeface="Arial"/>
              <a:cs typeface="Arial"/>
              <a:sym typeface="Arial"/>
            </a:endParaRPr>
          </a:p>
          <a:p>
            <a:pPr algn="ctr" fontAlgn="auto">
              <a:lnSpc>
                <a:spcPct val="10600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597" b="1" kern="0">
              <a:solidFill>
                <a:srgbClr val="11283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9" name="Google Shape;219;p9">
            <a:extLst>
              <a:ext uri="{FF2B5EF4-FFF2-40B4-BE49-F238E27FC236}">
                <a16:creationId xmlns:a16="http://schemas.microsoft.com/office/drawing/2014/main" id="{22E7C2AB-FAE5-EBEE-C297-D146292E8082}"/>
              </a:ext>
            </a:extLst>
          </p:cNvPr>
          <p:cNvSpPr txBox="1"/>
          <p:nvPr/>
        </p:nvSpPr>
        <p:spPr>
          <a:xfrm>
            <a:off x="12642850" y="7078663"/>
            <a:ext cx="3279775" cy="428625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>
            <a:spAutoFit/>
          </a:bodyPr>
          <a:lstStyle/>
          <a:p>
            <a:pPr algn="ctr" fontAlgn="auto">
              <a:lnSpc>
                <a:spcPct val="1199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2822" kern="0">
                <a:solidFill>
                  <a:srgbClr val="112838"/>
                </a:solidFill>
                <a:latin typeface="Rubik"/>
                <a:ea typeface="Rubik"/>
                <a:cs typeface="Rubik"/>
                <a:sym typeface="Rubik"/>
              </a:rPr>
              <a:t>Cabo Girao Cliff</a:t>
            </a: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9">
            <a:extLst>
              <a:ext uri="{FF2B5EF4-FFF2-40B4-BE49-F238E27FC236}">
                <a16:creationId xmlns:a16="http://schemas.microsoft.com/office/drawing/2014/main" id="{5C3B8155-E76B-E88B-4F67-94DDB41602F2}"/>
              </a:ext>
            </a:extLst>
          </p:cNvPr>
          <p:cNvSpPr txBox="1"/>
          <p:nvPr/>
        </p:nvSpPr>
        <p:spPr>
          <a:xfrm>
            <a:off x="7504113" y="7078663"/>
            <a:ext cx="3279775" cy="428625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>
            <a:spAutoFit/>
          </a:bodyPr>
          <a:lstStyle/>
          <a:p>
            <a:pPr algn="ctr" fontAlgn="auto">
              <a:lnSpc>
                <a:spcPct val="1199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2822" kern="0">
                <a:solidFill>
                  <a:srgbClr val="112838"/>
                </a:solidFill>
                <a:latin typeface="Rubik"/>
                <a:ea typeface="Rubik"/>
                <a:cs typeface="Rubik"/>
                <a:sym typeface="Rubik"/>
              </a:rPr>
              <a:t>Benagil Caves</a:t>
            </a: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9">
            <a:extLst>
              <a:ext uri="{FF2B5EF4-FFF2-40B4-BE49-F238E27FC236}">
                <a16:creationId xmlns:a16="http://schemas.microsoft.com/office/drawing/2014/main" id="{EA192AE2-DDD1-A673-6AB6-4FC790884A43}"/>
              </a:ext>
            </a:extLst>
          </p:cNvPr>
          <p:cNvSpPr txBox="1"/>
          <p:nvPr/>
        </p:nvSpPr>
        <p:spPr>
          <a:xfrm>
            <a:off x="2365375" y="7078663"/>
            <a:ext cx="3279775" cy="857250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>
            <a:spAutoFit/>
          </a:bodyPr>
          <a:lstStyle/>
          <a:p>
            <a:pPr algn="ctr" fontAlgn="auto">
              <a:lnSpc>
                <a:spcPct val="1199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2822" kern="0">
                <a:solidFill>
                  <a:srgbClr val="112838"/>
                </a:solidFill>
                <a:latin typeface="Rubik"/>
                <a:ea typeface="Rubik"/>
                <a:cs typeface="Rubik"/>
                <a:sym typeface="Rubik"/>
              </a:rPr>
              <a:t>Monastery of Alcobaca</a:t>
            </a: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push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334</Words>
  <Application>Microsoft Macintosh PowerPoint</Application>
  <PresentationFormat>Niestandardowy</PresentationFormat>
  <Paragraphs>32</Paragraphs>
  <Slides>13</Slides>
  <Notes>13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8" baseType="lpstr">
      <vt:lpstr>Rubik</vt:lpstr>
      <vt:lpstr>Roboto</vt:lpstr>
      <vt:lpstr>Arial</vt:lpstr>
      <vt:lpstr>Calibri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cp:lastModifiedBy>Maciek Gnatowski</cp:lastModifiedBy>
  <cp:revision>1</cp:revision>
  <dcterms:created xsi:type="dcterms:W3CDTF">2006-08-16T00:00:00Z</dcterms:created>
  <dcterms:modified xsi:type="dcterms:W3CDTF">2024-07-22T22:15:36Z</dcterms:modified>
</cp:coreProperties>
</file>